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4afa67935ed4e03" /><Relationship Type="http://schemas.openxmlformats.org/officeDocument/2006/relationships/extended-properties" Target="/docProps/app.xml" Id="Re105cf3ec81f4a8d" /><Relationship Type="http://schemas.openxmlformats.org/officeDocument/2006/relationships/officeDocument" Target="/ppt/presentation.xml" Id="Rbbcc23e9639a432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03119bd19d446c2"/>
  </p:sldMasterIdLst>
  <p:notesMasterIdLst>
    <p:notesMasterId xmlns:r="http://schemas.openxmlformats.org/officeDocument/2006/relationships" r:id="Rb9ef2ac444044958"/>
  </p:notesMasterIdLst>
  <p:sldIdLst>
    <p:sldId xmlns:r="http://schemas.openxmlformats.org/officeDocument/2006/relationships" id="256" r:id="Refaa541ea04a4357"/>
    <p:sldId xmlns:r="http://schemas.openxmlformats.org/officeDocument/2006/relationships" id="257" r:id="Rbfe8e975cca04b20"/>
    <p:sldId xmlns:r="http://schemas.openxmlformats.org/officeDocument/2006/relationships" id="258" r:id="R2b03b1c8801e405c"/>
    <p:sldId xmlns:r="http://schemas.openxmlformats.org/officeDocument/2006/relationships" id="259" r:id="Rbf54279fd0644f54"/>
    <p:sldId xmlns:r="http://schemas.openxmlformats.org/officeDocument/2006/relationships" id="260" r:id="R01ed9b7fe9ef4328"/>
    <p:sldId xmlns:r="http://schemas.openxmlformats.org/officeDocument/2006/relationships" id="261" r:id="R8cdb22b3ed4a4fb6"/>
    <p:sldId xmlns:r="http://schemas.openxmlformats.org/officeDocument/2006/relationships" id="262" r:id="R4b803708978a455b"/>
    <p:sldId xmlns:r="http://schemas.openxmlformats.org/officeDocument/2006/relationships" id="263" r:id="R4644d0e22d2a47ea"/>
    <p:sldId xmlns:r="http://schemas.openxmlformats.org/officeDocument/2006/relationships" id="264" r:id="R4efec49d450e4f19"/>
    <p:sldId xmlns:r="http://schemas.openxmlformats.org/officeDocument/2006/relationships" id="265" r:id="R8b22677619c74f10"/>
    <p:sldId xmlns:r="http://schemas.openxmlformats.org/officeDocument/2006/relationships" id="266" r:id="Rf2b2c6234a8e402f"/>
    <p:sldId xmlns:r="http://schemas.openxmlformats.org/officeDocument/2006/relationships" id="267" r:id="Rd5b6b62ad9cf40a1"/>
    <p:sldId xmlns:r="http://schemas.openxmlformats.org/officeDocument/2006/relationships" id="268" r:id="R1917745fe8464bbb"/>
    <p:sldId xmlns:r="http://schemas.openxmlformats.org/officeDocument/2006/relationships" id="269" r:id="Rfd5a811488bb4c15"/>
    <p:sldId xmlns:r="http://schemas.openxmlformats.org/officeDocument/2006/relationships" id="270" r:id="R2f36941182dc4328"/>
    <p:sldId xmlns:r="http://schemas.openxmlformats.org/officeDocument/2006/relationships" id="271" r:id="Rc971860e0e044094"/>
    <p:sldId xmlns:r="http://schemas.openxmlformats.org/officeDocument/2006/relationships" id="272" r:id="R4de60d837881447d"/>
    <p:sldId xmlns:r="http://schemas.openxmlformats.org/officeDocument/2006/relationships" id="273" r:id="Rc4f5217b93e24cd0"/>
    <p:sldId xmlns:r="http://schemas.openxmlformats.org/officeDocument/2006/relationships" id="274" r:id="R4e9fbd690aa74cd9"/>
    <p:sldId xmlns:r="http://schemas.openxmlformats.org/officeDocument/2006/relationships" id="275" r:id="R6ae02fbe107543cf"/>
    <p:sldId xmlns:r="http://schemas.openxmlformats.org/officeDocument/2006/relationships" id="276" r:id="Ree81dc1d768e41ee"/>
    <p:sldId xmlns:r="http://schemas.openxmlformats.org/officeDocument/2006/relationships" id="277" r:id="R2dffcca8b63e4225"/>
    <p:sldId xmlns:r="http://schemas.openxmlformats.org/officeDocument/2006/relationships" id="278" r:id="R6b00eacda4e64535"/>
    <p:sldId xmlns:r="http://schemas.openxmlformats.org/officeDocument/2006/relationships" id="279" r:id="Rb0a717c1e76d451d"/>
    <p:sldId xmlns:r="http://schemas.openxmlformats.org/officeDocument/2006/relationships" id="280" r:id="Red54c88f124840f5"/>
    <p:sldId xmlns:r="http://schemas.openxmlformats.org/officeDocument/2006/relationships" id="281" r:id="R29e635ef3c04434e"/>
    <p:sldId xmlns:r="http://schemas.openxmlformats.org/officeDocument/2006/relationships" id="282" r:id="R58d17d26da7943fe"/>
    <p:sldId xmlns:r="http://schemas.openxmlformats.org/officeDocument/2006/relationships" id="283" r:id="R04247483ad22447f"/>
    <p:sldId xmlns:r="http://schemas.openxmlformats.org/officeDocument/2006/relationships" id="284" r:id="Rd9d12e1091ea4f29"/>
    <p:sldId xmlns:r="http://schemas.openxmlformats.org/officeDocument/2006/relationships" id="285" r:id="R186a88ef2cc94630"/>
    <p:sldId xmlns:r="http://schemas.openxmlformats.org/officeDocument/2006/relationships" id="286" r:id="R9b24002896fe4c50"/>
    <p:sldId xmlns:r="http://schemas.openxmlformats.org/officeDocument/2006/relationships" id="287" r:id="R10fecf1ac8d748e8"/>
    <p:sldId xmlns:r="http://schemas.openxmlformats.org/officeDocument/2006/relationships" id="288" r:id="R3a373ab45ffb4694"/>
    <p:sldId xmlns:r="http://schemas.openxmlformats.org/officeDocument/2006/relationships" id="289" r:id="R500d2e515c554a10"/>
    <p:sldId xmlns:r="http://schemas.openxmlformats.org/officeDocument/2006/relationships" id="290" r:id="Rec8c54a5bb614752"/>
    <p:sldId xmlns:r="http://schemas.openxmlformats.org/officeDocument/2006/relationships" id="291" r:id="Re62110654d7e4044"/>
    <p:sldId xmlns:r="http://schemas.openxmlformats.org/officeDocument/2006/relationships" id="292" r:id="Rf567bd54368b4985"/>
    <p:sldId xmlns:r="http://schemas.openxmlformats.org/officeDocument/2006/relationships" id="293" r:id="R98d6f1c82aa94222"/>
    <p:sldId xmlns:r="http://schemas.openxmlformats.org/officeDocument/2006/relationships" id="294" r:id="Rd6a5dadc82774f6b"/>
    <p:sldId xmlns:r="http://schemas.openxmlformats.org/officeDocument/2006/relationships" id="295" r:id="R1a0b509770914576"/>
    <p:sldId xmlns:r="http://schemas.openxmlformats.org/officeDocument/2006/relationships" id="296" r:id="R3a9320712dd94c34"/>
    <p:sldId xmlns:r="http://schemas.openxmlformats.org/officeDocument/2006/relationships" id="297" r:id="R0ccc798657e54d5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db1f954b85746a3" /><Relationship Type="http://schemas.openxmlformats.org/officeDocument/2006/relationships/slideMaster" Target="/ppt/slideMasters/slideMaster1.xml" Id="Ra03119bd19d446c2" /><Relationship Type="http://schemas.openxmlformats.org/officeDocument/2006/relationships/notesMaster" Target="/ppt/notesMasters/notesMaster1.xml" Id="Rb9ef2ac444044958" /><Relationship Type="http://schemas.openxmlformats.org/officeDocument/2006/relationships/presProps" Target="/ppt/presProps.xml" Id="R8ce1da5bb7704163" /><Relationship Type="http://schemas.openxmlformats.org/officeDocument/2006/relationships/tableStyles" Target="/ppt/tableStyles.xml" Id="R6a8e98621b154bc2" /><Relationship Type="http://schemas.openxmlformats.org/officeDocument/2006/relationships/slide" Target="/ppt/slides/slide1.xml" Id="Refaa541ea04a4357" /><Relationship Type="http://schemas.openxmlformats.org/officeDocument/2006/relationships/slide" Target="/ppt/slides/slide2.xml" Id="Rbfe8e975cca04b20" /><Relationship Type="http://schemas.openxmlformats.org/officeDocument/2006/relationships/slide" Target="/ppt/slides/slide3.xml" Id="R2b03b1c8801e405c" /><Relationship Type="http://schemas.openxmlformats.org/officeDocument/2006/relationships/slide" Target="/ppt/slides/slide4.xml" Id="Rbf54279fd0644f54" /><Relationship Type="http://schemas.openxmlformats.org/officeDocument/2006/relationships/slide" Target="/ppt/slides/slide5.xml" Id="R01ed9b7fe9ef4328" /><Relationship Type="http://schemas.openxmlformats.org/officeDocument/2006/relationships/slide" Target="/ppt/slides/slide6.xml" Id="R8cdb22b3ed4a4fb6" /><Relationship Type="http://schemas.openxmlformats.org/officeDocument/2006/relationships/slide" Target="/ppt/slides/slide7.xml" Id="R4b803708978a455b" /><Relationship Type="http://schemas.openxmlformats.org/officeDocument/2006/relationships/slide" Target="/ppt/slides/slide8.xml" Id="R4644d0e22d2a47ea" /><Relationship Type="http://schemas.openxmlformats.org/officeDocument/2006/relationships/slide" Target="/ppt/slides/slide9.xml" Id="R4efec49d450e4f19" /><Relationship Type="http://schemas.openxmlformats.org/officeDocument/2006/relationships/slide" Target="/ppt/slides/slide10.xml" Id="R8b22677619c74f10" /><Relationship Type="http://schemas.openxmlformats.org/officeDocument/2006/relationships/slide" Target="/ppt/slides/slide11.xml" Id="Rf2b2c6234a8e402f" /><Relationship Type="http://schemas.openxmlformats.org/officeDocument/2006/relationships/slide" Target="/ppt/slides/slide12.xml" Id="Rd5b6b62ad9cf40a1" /><Relationship Type="http://schemas.openxmlformats.org/officeDocument/2006/relationships/slide" Target="/ppt/slides/slide13.xml" Id="R1917745fe8464bbb" /><Relationship Type="http://schemas.openxmlformats.org/officeDocument/2006/relationships/slide" Target="/ppt/slides/slide14.xml" Id="Rfd5a811488bb4c15" /><Relationship Type="http://schemas.openxmlformats.org/officeDocument/2006/relationships/slide" Target="/ppt/slides/slide15.xml" Id="R2f36941182dc4328" /><Relationship Type="http://schemas.openxmlformats.org/officeDocument/2006/relationships/slide" Target="/ppt/slides/slide16.xml" Id="Rc971860e0e044094" /><Relationship Type="http://schemas.openxmlformats.org/officeDocument/2006/relationships/slide" Target="/ppt/slides/slide17.xml" Id="R4de60d837881447d" /><Relationship Type="http://schemas.openxmlformats.org/officeDocument/2006/relationships/slide" Target="/ppt/slides/slide18.xml" Id="Rc4f5217b93e24cd0" /><Relationship Type="http://schemas.openxmlformats.org/officeDocument/2006/relationships/slide" Target="/ppt/slides/slide19.xml" Id="R4e9fbd690aa74cd9" /><Relationship Type="http://schemas.openxmlformats.org/officeDocument/2006/relationships/slide" Target="/ppt/slides/slide20.xml" Id="R6ae02fbe107543cf" /><Relationship Type="http://schemas.openxmlformats.org/officeDocument/2006/relationships/slide" Target="/ppt/slides/slide21.xml" Id="Ree81dc1d768e41ee" /><Relationship Type="http://schemas.openxmlformats.org/officeDocument/2006/relationships/slide" Target="/ppt/slides/slide22.xml" Id="R2dffcca8b63e4225" /><Relationship Type="http://schemas.openxmlformats.org/officeDocument/2006/relationships/slide" Target="/ppt/slides/slide23.xml" Id="R6b00eacda4e64535" /><Relationship Type="http://schemas.openxmlformats.org/officeDocument/2006/relationships/slide" Target="/ppt/slides/slide24.xml" Id="Rb0a717c1e76d451d" /><Relationship Type="http://schemas.openxmlformats.org/officeDocument/2006/relationships/slide" Target="/ppt/slides/slide25.xml" Id="Red54c88f124840f5" /><Relationship Type="http://schemas.openxmlformats.org/officeDocument/2006/relationships/slide" Target="/ppt/slides/slide26.xml" Id="R29e635ef3c04434e" /><Relationship Type="http://schemas.openxmlformats.org/officeDocument/2006/relationships/slide" Target="/ppt/slides/slide27.xml" Id="R58d17d26da7943fe" /><Relationship Type="http://schemas.openxmlformats.org/officeDocument/2006/relationships/slide" Target="/ppt/slides/slide28.xml" Id="R04247483ad22447f" /><Relationship Type="http://schemas.openxmlformats.org/officeDocument/2006/relationships/slide" Target="/ppt/slides/slide29.xml" Id="Rd9d12e1091ea4f29" /><Relationship Type="http://schemas.openxmlformats.org/officeDocument/2006/relationships/slide" Target="/ppt/slides/slide30.xml" Id="R186a88ef2cc94630" /><Relationship Type="http://schemas.openxmlformats.org/officeDocument/2006/relationships/slide" Target="/ppt/slides/slide31.xml" Id="R9b24002896fe4c50" /><Relationship Type="http://schemas.openxmlformats.org/officeDocument/2006/relationships/slide" Target="/ppt/slides/slide32.xml" Id="R10fecf1ac8d748e8" /><Relationship Type="http://schemas.openxmlformats.org/officeDocument/2006/relationships/slide" Target="/ppt/slides/slide33.xml" Id="R3a373ab45ffb4694" /><Relationship Type="http://schemas.openxmlformats.org/officeDocument/2006/relationships/slide" Target="/ppt/slides/slide34.xml" Id="R500d2e515c554a10" /><Relationship Type="http://schemas.openxmlformats.org/officeDocument/2006/relationships/slide" Target="/ppt/slides/slide35.xml" Id="Rec8c54a5bb614752" /><Relationship Type="http://schemas.openxmlformats.org/officeDocument/2006/relationships/slide" Target="/ppt/slides/slide36.xml" Id="Re62110654d7e4044" /><Relationship Type="http://schemas.openxmlformats.org/officeDocument/2006/relationships/slide" Target="/ppt/slides/slide37.xml" Id="Rf567bd54368b4985" /><Relationship Type="http://schemas.openxmlformats.org/officeDocument/2006/relationships/slide" Target="/ppt/slides/slide38.xml" Id="R98d6f1c82aa94222" /><Relationship Type="http://schemas.openxmlformats.org/officeDocument/2006/relationships/slide" Target="/ppt/slides/slide39.xml" Id="Rd6a5dadc82774f6b" /><Relationship Type="http://schemas.openxmlformats.org/officeDocument/2006/relationships/slide" Target="/ppt/slides/slide40.xml" Id="R1a0b509770914576" /><Relationship Type="http://schemas.openxmlformats.org/officeDocument/2006/relationships/slide" Target="/ppt/slides/slide41.xml" Id="R3a9320712dd94c34" /><Relationship Type="http://schemas.openxmlformats.org/officeDocument/2006/relationships/slide" Target="/ppt/slides/slide42.xml" Id="R0ccc798657e54d5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adbfda522ed402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76f481809664d31" /><Relationship Type="http://schemas.openxmlformats.org/officeDocument/2006/relationships/notesMaster" Target="/ppt/notesMasters/notesMaster1.xml" Id="Rab2062ff777948c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8370d47053540af" /><Relationship Type="http://schemas.openxmlformats.org/officeDocument/2006/relationships/notesMaster" Target="/ppt/notesMasters/notesMaster1.xml" Id="R8425393f430f4c5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2f451c0c70444eb" /><Relationship Type="http://schemas.openxmlformats.org/officeDocument/2006/relationships/notesMaster" Target="/ppt/notesMasters/notesMaster1.xml" Id="R5fa914b9f6cd431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0f8d41d063244a8" /><Relationship Type="http://schemas.openxmlformats.org/officeDocument/2006/relationships/notesMaster" Target="/ppt/notesMasters/notesMaster1.xml" Id="R8eaf2b8edf85416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502dfed1d09440a" /><Relationship Type="http://schemas.openxmlformats.org/officeDocument/2006/relationships/notesMaster" Target="/ppt/notesMasters/notesMaster1.xml" Id="R4dc4e8290448466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6ec45138f304554" /><Relationship Type="http://schemas.openxmlformats.org/officeDocument/2006/relationships/notesMaster" Target="/ppt/notesMasters/notesMaster1.xml" Id="R2349e2d76b14442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e308418b09346ee" /><Relationship Type="http://schemas.openxmlformats.org/officeDocument/2006/relationships/notesMaster" Target="/ppt/notesMasters/notesMaster1.xml" Id="R66b314947f60488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d317d9311b54fde" /><Relationship Type="http://schemas.openxmlformats.org/officeDocument/2006/relationships/notesMaster" Target="/ppt/notesMasters/notesMaster1.xml" Id="Ra8efcb68d747479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c6c790878f9490b" /><Relationship Type="http://schemas.openxmlformats.org/officeDocument/2006/relationships/notesMaster" Target="/ppt/notesMasters/notesMaster1.xml" Id="R7b62fee3d5504a3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57f2f59f6c149a4" /><Relationship Type="http://schemas.openxmlformats.org/officeDocument/2006/relationships/notesMaster" Target="/ppt/notesMasters/notesMaster1.xml" Id="R3998a713927142e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63012da86684e83" /><Relationship Type="http://schemas.openxmlformats.org/officeDocument/2006/relationships/notesMaster" Target="/ppt/notesMasters/notesMaster1.xml" Id="R135639e6c0174e5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212b42bf3a641cc" /><Relationship Type="http://schemas.openxmlformats.org/officeDocument/2006/relationships/notesMaster" Target="/ppt/notesMasters/notesMaster1.xml" Id="R5d89bd3862094ed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59308645ab8489a" /><Relationship Type="http://schemas.openxmlformats.org/officeDocument/2006/relationships/notesMaster" Target="/ppt/notesMasters/notesMaster1.xml" Id="R6e68153eedf4478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6656966b0ef421c" /><Relationship Type="http://schemas.openxmlformats.org/officeDocument/2006/relationships/notesMaster" Target="/ppt/notesMasters/notesMaster1.xml" Id="R9de8a02c64cd44a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b2e90ea6b2d4e3a" /><Relationship Type="http://schemas.openxmlformats.org/officeDocument/2006/relationships/notesMaster" Target="/ppt/notesMasters/notesMaster1.xml" Id="R5e8101f794d84ff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ef69ded3a624d52" /><Relationship Type="http://schemas.openxmlformats.org/officeDocument/2006/relationships/notesMaster" Target="/ppt/notesMasters/notesMaster1.xml" Id="R51713c00578b4db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c5370e5bdf74a3a" /><Relationship Type="http://schemas.openxmlformats.org/officeDocument/2006/relationships/notesMaster" Target="/ppt/notesMasters/notesMaster1.xml" Id="R8036d44a2a73448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9cd3e4f8b8a43f6" /><Relationship Type="http://schemas.openxmlformats.org/officeDocument/2006/relationships/notesMaster" Target="/ppt/notesMasters/notesMaster1.xml" Id="R835cf7f8db2c483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5559f1b795646f9" /><Relationship Type="http://schemas.openxmlformats.org/officeDocument/2006/relationships/notesMaster" Target="/ppt/notesMasters/notesMaster1.xml" Id="Rde310ca5f738453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5b9de2bcf6c4ee7" /><Relationship Type="http://schemas.openxmlformats.org/officeDocument/2006/relationships/notesMaster" Target="/ppt/notesMasters/notesMaster1.xml" Id="R18c5a56adf3e4b0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422bc7c1e97467c" /><Relationship Type="http://schemas.openxmlformats.org/officeDocument/2006/relationships/notesMaster" Target="/ppt/notesMasters/notesMaster1.xml" Id="R7c4a9424590a440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213419477ee45d1" /><Relationship Type="http://schemas.openxmlformats.org/officeDocument/2006/relationships/notesMaster" Target="/ppt/notesMasters/notesMaster1.xml" Id="R4fe82f57ced744d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e41eaec0c034908" /><Relationship Type="http://schemas.openxmlformats.org/officeDocument/2006/relationships/notesMaster" Target="/ppt/notesMasters/notesMaster1.xml" Id="Rcc6ac8c9b1bc47fe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ee636b81f734fda" /><Relationship Type="http://schemas.openxmlformats.org/officeDocument/2006/relationships/notesMaster" Target="/ppt/notesMasters/notesMaster1.xml" Id="Raf8be31e86fd48d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1795b639a3c4419" /><Relationship Type="http://schemas.openxmlformats.org/officeDocument/2006/relationships/notesMaster" Target="/ppt/notesMasters/notesMaster1.xml" Id="R47ce393c34a64c5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baa02d5aa2d4ce4" /><Relationship Type="http://schemas.openxmlformats.org/officeDocument/2006/relationships/notesMaster" Target="/ppt/notesMasters/notesMaster1.xml" Id="Rd3ccdc4a157041a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b7d00c2494840c6" /><Relationship Type="http://schemas.openxmlformats.org/officeDocument/2006/relationships/notesMaster" Target="/ppt/notesMasters/notesMaster1.xml" Id="Rf6d61431aa2c4a62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8aa46c71256435c" /><Relationship Type="http://schemas.openxmlformats.org/officeDocument/2006/relationships/notesMaster" Target="/ppt/notesMasters/notesMaster1.xml" Id="Rc6754431bb48485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961bdf3bf88e4a51" /><Relationship Type="http://schemas.openxmlformats.org/officeDocument/2006/relationships/notesMaster" Target="/ppt/notesMasters/notesMaster1.xml" Id="R31652e5e328a4c6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6e7777a00784b77" /><Relationship Type="http://schemas.openxmlformats.org/officeDocument/2006/relationships/notesMaster" Target="/ppt/notesMasters/notesMaster1.xml" Id="R5f5aa072e29c439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bdf2edfc77d4e44" /><Relationship Type="http://schemas.openxmlformats.org/officeDocument/2006/relationships/notesMaster" Target="/ppt/notesMasters/notesMaster1.xml" Id="R840b830dbb85456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3a56f5fa0126427a" /><Relationship Type="http://schemas.openxmlformats.org/officeDocument/2006/relationships/notesMaster" Target="/ppt/notesMasters/notesMaster1.xml" Id="R2b8ccb4e41084fc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0d527a6e5b54c28" /><Relationship Type="http://schemas.openxmlformats.org/officeDocument/2006/relationships/notesMaster" Target="/ppt/notesMasters/notesMaster1.xml" Id="R48d8ae6516d24b1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1b95ec4415954d82" /><Relationship Type="http://schemas.openxmlformats.org/officeDocument/2006/relationships/notesMaster" Target="/ppt/notesMasters/notesMaster1.xml" Id="R36ec3f287d1d4e99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3aabdbe1f734065" /><Relationship Type="http://schemas.openxmlformats.org/officeDocument/2006/relationships/notesMaster" Target="/ppt/notesMasters/notesMaster1.xml" Id="R4877bc0bb62c43a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eccb86123b86428e" /><Relationship Type="http://schemas.openxmlformats.org/officeDocument/2006/relationships/notesMaster" Target="/ppt/notesMasters/notesMaster1.xml" Id="R9e3874d8b69046f3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d2d46931857d4bdf" /><Relationship Type="http://schemas.openxmlformats.org/officeDocument/2006/relationships/notesMaster" Target="/ppt/notesMasters/notesMaster1.xml" Id="R3d53a2a541624dad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75818df898db45ca" /><Relationship Type="http://schemas.openxmlformats.org/officeDocument/2006/relationships/notesMaster" Target="/ppt/notesMasters/notesMaster1.xml" Id="R6edeb68349be493e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7863b7833e494f37" /><Relationship Type="http://schemas.openxmlformats.org/officeDocument/2006/relationships/notesMaster" Target="/ppt/notesMasters/notesMaster1.xml" Id="R01a2d509823646ab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5e0fe3dd0d064f1f" /><Relationship Type="http://schemas.openxmlformats.org/officeDocument/2006/relationships/notesMaster" Target="/ppt/notesMasters/notesMaster1.xml" Id="R0ab1931f128d46d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d4a32721154a4890" /><Relationship Type="http://schemas.openxmlformats.org/officeDocument/2006/relationships/notesMaster" Target="/ppt/notesMasters/notesMaster1.xml" Id="R347016208fcb44e7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93a1a486c08242b3" /><Relationship Type="http://schemas.openxmlformats.org/officeDocument/2006/relationships/notesMaster" Target="/ppt/notesMasters/notesMaster1.xml" Id="R1c23189625c7430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c7a2e68c10c4e3c" /><Relationship Type="http://schemas.openxmlformats.org/officeDocument/2006/relationships/image" Target="/ppt/media/image.png" Id="R678be95561624cf5" /><Relationship Type="http://schemas.openxmlformats.org/officeDocument/2006/relationships/image" Target="/ppt/media/image2.png" Id="R67a4c0d1550c4b2d" /><Relationship Type="http://schemas.openxmlformats.org/officeDocument/2006/relationships/image" Target="/ppt/media/image.jpeg" Id="R8953368685a047b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db8f444bb01499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78be95561624cf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7a4c0d1550c4b2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53368685a047b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2ec33f6f88b4ef5" /><Relationship Type="http://schemas.openxmlformats.org/officeDocument/2006/relationships/slideLayout" Target="/ppt/slideLayouts/slideLayout1.xml" Id="R0f9a1acac57f4a25" /><Relationship Type="http://schemas.openxmlformats.org/officeDocument/2006/relationships/slideLayout" Target="/ppt/slideLayouts/slideLayout2.xml" Id="R01b85d438d40441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f9a1acac57f4a25"/>
    <p:sldLayoutId xmlns:r="http://schemas.openxmlformats.org/officeDocument/2006/relationships" id="2147483650" r:id="R01b85d438d40441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47f6338ea048e6" /><Relationship Type="http://schemas.openxmlformats.org/officeDocument/2006/relationships/notesSlide" Target="/ppt/notesSlides/notesSlide1.xml" Id="Rc28be4e5ad6e41b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09addcdcf74c62" /><Relationship Type="http://schemas.openxmlformats.org/officeDocument/2006/relationships/notesSlide" Target="/ppt/notesSlides/notesSlide2.xml" Id="R02bee8630d4743e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f4a05ff4794bf6" /><Relationship Type="http://schemas.openxmlformats.org/officeDocument/2006/relationships/notesSlide" Target="/ppt/notesSlides/notesSlide3.xml" Id="Re61f54b2e34e488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abb56b586c451a" /><Relationship Type="http://schemas.openxmlformats.org/officeDocument/2006/relationships/notesSlide" Target="/ppt/notesSlides/notesSlide4.xml" Id="Ra26a46acf4fd422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659f3d37724208" /><Relationship Type="http://schemas.openxmlformats.org/officeDocument/2006/relationships/notesSlide" Target="/ppt/notesSlides/notesSlide5.xml" Id="R340c653250694ec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3c847797964edf" /><Relationship Type="http://schemas.openxmlformats.org/officeDocument/2006/relationships/notesSlide" Target="/ppt/notesSlides/notesSlide6.xml" Id="Rc94def394ac1475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a510f7029b4cf4" /><Relationship Type="http://schemas.openxmlformats.org/officeDocument/2006/relationships/notesSlide" Target="/ppt/notesSlides/notesSlide7.xml" Id="Rbeba32ef7d50407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4496c07d9f496c" /><Relationship Type="http://schemas.openxmlformats.org/officeDocument/2006/relationships/notesSlide" Target="/ppt/notesSlides/notesSlide8.xml" Id="R451231ca65c64ab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5746658fb949de" /><Relationship Type="http://schemas.openxmlformats.org/officeDocument/2006/relationships/notesSlide" Target="/ppt/notesSlides/notesSlide9.xml" Id="R65cfff756b7e467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4d2b35b4dd47ec" /><Relationship Type="http://schemas.openxmlformats.org/officeDocument/2006/relationships/notesSlide" Target="/ppt/notesSlides/notesSlide10.xml" Id="Rdfc0c2dd123a45d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e02a33accc44e6" /><Relationship Type="http://schemas.openxmlformats.org/officeDocument/2006/relationships/notesSlide" Target="/ppt/notesSlides/notesSlide11.xml" Id="Rad37ef0e7a3c4ac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3eb6dac8e8435f" /><Relationship Type="http://schemas.openxmlformats.org/officeDocument/2006/relationships/notesSlide" Target="/ppt/notesSlides/notesSlide12.xml" Id="R059d1e91a2c24f8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5dbf3da683455a" /><Relationship Type="http://schemas.openxmlformats.org/officeDocument/2006/relationships/notesSlide" Target="/ppt/notesSlides/notesSlide13.xml" Id="Raaef6834eaa3449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491afeee5e4f37" /><Relationship Type="http://schemas.openxmlformats.org/officeDocument/2006/relationships/notesSlide" Target="/ppt/notesSlides/notesSlide14.xml" Id="R16f2ad5b973146f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96d5358e3e4d41" /><Relationship Type="http://schemas.openxmlformats.org/officeDocument/2006/relationships/notesSlide" Target="/ppt/notesSlides/notesSlide15.xml" Id="R6c6173ccb305421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656ace056445cc" /><Relationship Type="http://schemas.openxmlformats.org/officeDocument/2006/relationships/notesSlide" Target="/ppt/notesSlides/notesSlide16.xml" Id="R2d9dbdbfc94d42d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5df01dc3934ae1" /><Relationship Type="http://schemas.openxmlformats.org/officeDocument/2006/relationships/notesSlide" Target="/ppt/notesSlides/notesSlide17.xml" Id="Recf72ac30c00493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0af07cc5ee41a1" /><Relationship Type="http://schemas.openxmlformats.org/officeDocument/2006/relationships/notesSlide" Target="/ppt/notesSlides/notesSlide18.xml" Id="Rcaf629a7b3fc4ee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008d9a9c9743c9" /><Relationship Type="http://schemas.openxmlformats.org/officeDocument/2006/relationships/notesSlide" Target="/ppt/notesSlides/notesSlide19.xml" Id="R0ad427ed7f0a413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bab6fdd64846a9" /><Relationship Type="http://schemas.openxmlformats.org/officeDocument/2006/relationships/notesSlide" Target="/ppt/notesSlides/notesSlide20.xml" Id="Rfe95354e0f914ae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5c0aefd07b4b79" /><Relationship Type="http://schemas.openxmlformats.org/officeDocument/2006/relationships/notesSlide" Target="/ppt/notesSlides/notesSlide21.xml" Id="R04cc10521c8644a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088cf365164dd6" /><Relationship Type="http://schemas.openxmlformats.org/officeDocument/2006/relationships/notesSlide" Target="/ppt/notesSlides/notesSlide22.xml" Id="R1b5686ed2fe1460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ce2218d06643fb" /><Relationship Type="http://schemas.openxmlformats.org/officeDocument/2006/relationships/notesSlide" Target="/ppt/notesSlides/notesSlide23.xml" Id="R145cd7b81860450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d1132e56b045db" /><Relationship Type="http://schemas.openxmlformats.org/officeDocument/2006/relationships/notesSlide" Target="/ppt/notesSlides/notesSlide24.xml" Id="Rc74334af366c433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b2809a603147c5" /><Relationship Type="http://schemas.openxmlformats.org/officeDocument/2006/relationships/notesSlide" Target="/ppt/notesSlides/notesSlide25.xml" Id="R3da2285fb8944b1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acfdc805544268" /><Relationship Type="http://schemas.openxmlformats.org/officeDocument/2006/relationships/notesSlide" Target="/ppt/notesSlides/notesSlide26.xml" Id="R0bea6eb757df430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d1d281552b40e9" /><Relationship Type="http://schemas.openxmlformats.org/officeDocument/2006/relationships/notesSlide" Target="/ppt/notesSlides/notesSlide27.xml" Id="R662ed5378f76448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7816bfa1904811" /><Relationship Type="http://schemas.openxmlformats.org/officeDocument/2006/relationships/notesSlide" Target="/ppt/notesSlides/notesSlide28.xml" Id="R4e32eb7132c04b7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1fe541b606466b" /><Relationship Type="http://schemas.openxmlformats.org/officeDocument/2006/relationships/notesSlide" Target="/ppt/notesSlides/notesSlide29.xml" Id="R3ab8c5f6128c459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19f2b10d0540b3" /><Relationship Type="http://schemas.openxmlformats.org/officeDocument/2006/relationships/notesSlide" Target="/ppt/notesSlides/notesSlide30.xml" Id="R4695e599c68b48d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a7b7d4dd6848ec" /><Relationship Type="http://schemas.openxmlformats.org/officeDocument/2006/relationships/notesSlide" Target="/ppt/notesSlides/notesSlide31.xml" Id="Rac87ab801a81403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6eed28e1a84f7e" /><Relationship Type="http://schemas.openxmlformats.org/officeDocument/2006/relationships/notesSlide" Target="/ppt/notesSlides/notesSlide32.xml" Id="R428ac5994cbc49a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f1529398ac403e" /><Relationship Type="http://schemas.openxmlformats.org/officeDocument/2006/relationships/notesSlide" Target="/ppt/notesSlides/notesSlide33.xml" Id="R88dabcad11af491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e82662dfc6407f" /><Relationship Type="http://schemas.openxmlformats.org/officeDocument/2006/relationships/notesSlide" Target="/ppt/notesSlides/notesSlide34.xml" Id="Rfcfb38e9895d401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f618a758474f7b" /><Relationship Type="http://schemas.openxmlformats.org/officeDocument/2006/relationships/notesSlide" Target="/ppt/notesSlides/notesSlide35.xml" Id="R46c05c959a90438f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3475c882ae48fe" /><Relationship Type="http://schemas.openxmlformats.org/officeDocument/2006/relationships/notesSlide" Target="/ppt/notesSlides/notesSlide36.xml" Id="Re9b15961a6724092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851be173a7420a" /><Relationship Type="http://schemas.openxmlformats.org/officeDocument/2006/relationships/notesSlide" Target="/ppt/notesSlides/notesSlide37.xml" Id="Rfe37ffaa69844f15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30783afdff4a99" /><Relationship Type="http://schemas.openxmlformats.org/officeDocument/2006/relationships/notesSlide" Target="/ppt/notesSlides/notesSlide38.xml" Id="Re06865c9e7e842d7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17b61bed124aaa" /><Relationship Type="http://schemas.openxmlformats.org/officeDocument/2006/relationships/notesSlide" Target="/ppt/notesSlides/notesSlide39.xml" Id="Rd7209ee3dce3482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716143b9864b56" /><Relationship Type="http://schemas.openxmlformats.org/officeDocument/2006/relationships/notesSlide" Target="/ppt/notesSlides/notesSlide40.xml" Id="R8b52c458b06f46eb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2ee7611e1642a3" /><Relationship Type="http://schemas.openxmlformats.org/officeDocument/2006/relationships/notesSlide" Target="/ppt/notesSlides/notesSlide41.xml" Id="Reed4cdfbf6274382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59edee77634eb0" /><Relationship Type="http://schemas.openxmlformats.org/officeDocument/2006/relationships/notesSlide" Target="/ppt/notesSlides/notesSlide42.xml" Id="R6bc05339aecc428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  |  Job 38:1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那時，耶和華從旋風中回答約伯說：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LORD answered Job out of the whirlwind,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  |  Job 38:2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誰用無知的言語使[我的]旨意暗昧不明？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this that darkeneth counsel by words without knowledge?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  |  Job 38:3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你要如勇士束腰； 我問你，你可以指示我。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Gird up now thy loins like a man; for I will demand of thee, and answer thou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38:4  |  Job 38:4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我立大地根基的時候，你在哪裏呢？ 你若有聰明，只管說吧！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wast thou when I laid the foundations of the earth? declare, if thou hast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38:5  |  Job 38:5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你若曉得[就說]，是誰定地的尺度？ 是誰把準繩拉在其上？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laid the measures thereof, if thou knowest? or who hath stretched the line upon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38:6  |  Job 38:6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地的根基安置在何處？ 地的角石是誰安放的？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Whereupon are the foundations thereof fastened? or who laid the corner stone thereof;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38:7  |  Job 38:7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那時，晨星一同歌唱； 神的眾子也都歡呼。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morning stars sang together, and all the sons of God shouted for joy?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38:8  |  Job 38:8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海水衝出，如出胎胞， 那時誰將它關閉呢？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who shut up the sea with doors, when it brake forth, as if it had issued out of the womb?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38:9  |  Job 38:9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是我用雲彩當海的衣服， 用幽暗當包裹它的布，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made the cloud the garment thereof, and thick darkness a swaddlingband for it,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38:10  |  Job 38:10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為它定界限， 又安門和閂，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brake up for it my decreed place, and set bars and doors,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38:11  |  Job 38:11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說：你只可到這裏，不可越過； 你狂傲的浪要到此止住。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said, Hitherto shalt thou come, but no further: and here shall thy proud waves be stayed?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38:12  |  Job 38:12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你自生以來，曾命定晨光， 使清晨的日光知道本位，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commanded the morning since thy days; and caused the dayspring to know his place;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38:13  |  Job 38:13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叫這光普照地的四極， 將惡人從其中驅逐出來嗎？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it might take hold of the ends of the earth, that the wicked might be shaken out of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38:14  |  Job 38:14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因[這光]，地面改變如泥上印印， [萬物]出現如衣服一樣。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turned as clay to the seal; and they stand as a garment.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38:15  |  Job 38:15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亮光不照惡人； 強橫的膀臂也必折斷。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from the wicked their light is withholden, and the high arm shall be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38:16  |  Job 38:16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你曾進到海源， 或在深淵的隱密處行走嗎？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entered into the springs of the sea? or hast thou walked in the search of the depth?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38:17  |  Job 38:17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死亡的門曾向你顯露嗎？ 死蔭的門你曾見過嗎？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the gates of death been opened unto thee? or hast thou seen the doors of the shadow of death?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38:18  |  Job 38:18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地的廣大你能明透嗎？ 你若全知道，只管說吧！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perceived the breadth of the earth? declare if thou knowest it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38:19  |  Job 38:19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光明的居所從何而至？ 黑暗的本位在於何處？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is the way where light dwelleth? and as for darkness, where is the place thereof,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38:20  |  Job 38:20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你能帶到本境， 能看明其室之路嗎？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shouldest take it to the bound thereof, and that thou shouldest know the paths to the house thereof?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38:21  |  Job 38:21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你總知道， 因為你早已生在世上， 你日子的數目也多。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Knowest thou it, because thou wast then born? or because the number of thy days is great?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38:22  |  Job 38:22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你曾進入雪庫， 或見過雹倉嗎？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entered into the treasures of the snow? or hast thou seen the treasures of the hail,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38:23  |  Job 38:23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這雪雹乃是我為降災， 並打仗和爭戰的日子所預備的。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 have reserved against the time of trouble, against the day of battle and war?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38:24  |  Job 38:24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光亮從何路分開？ 東風從何路分散遍地？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what way is the light parted, which scattereth the east wind upon the earth?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38:25  |  Job 38:25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誰為雨水分道？ 誰為雷電開路？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divided a watercourse for the overflowing of waters, or a way for the lightning of thunder;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38:26  |  Job 38:26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使雨降在無人之地、 無人居住的曠野？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cause it to rain on the earth, where no man is; on the wilderness, wherein there is no man;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38:27  |  Job 38:27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使荒廢淒涼[之地]得以豐足， 青草得以發生？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satisfy the desolate and waste ground; and to cause the bud of the tender herb to spring forth?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38:28  |  Job 38:28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雨有父嗎？ 露水珠是誰生的呢？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Hath the rain a father? or who hath begotten the drops of dew?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38:29  |  Job 38:29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冰出於誰的胎？ 天上的霜是誰生的呢？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whose womb came the ice? and the hoary frost of heaven, who hath gendered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38:30  |  Job 38:30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諸水堅硬如石頭； 深淵之面凝結成冰。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waters are hid as with a stone, and the face of the deep is frozen.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38:31  |  Job 38:31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你能繫住昴星的結嗎？ 能解開參星的帶嗎？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bind the sweet influences of Pleiades, or loose the bands of Orion?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38:32  |  Job 38:32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你能按時領出十二宮嗎？ 能引導北斗和隨它的眾星嗎？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bring forth Mazzaroth in his season? or canst thou guide Arcturus with his sons?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38:33  |  Job 38:33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你知道天的定例嗎？ 能使地歸在天的權下嗎？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Knowest thou the ordinances of heaven? canst thou set the dominion thereof in the earth?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38:34  |  Job 38:34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你能向雲彩揚起聲來， 使傾盆的雨遮蓋你嗎？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lift up thy voice to the clouds, that abundance of waters may cover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38:35  |  Job 38:35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你能發出閃電，叫它行去， 使它對你說：我們在這裏？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Canst thou send lightnings, that they may go, and say unto thee, Here we are?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38:36  |  Job 38:36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誰將智慧放在懷中？ 誰將聰明賜於心內？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put wisdom in the inward parts? or who hath given understanding to the heart?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38:37  |  Job 38:37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誰能用智慧數算雲彩呢？ 塵土聚集成團，土塊緊緊結連； 那時，誰能傾倒天上的瓶呢？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number the clouds in wisdom? or who can stay the bottles of heaven,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38:38  |  Job 38:38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（和合本節號合併）誰能用智慧數算雲彩呢？ 塵土聚集成團，土塊緊緊結連； 那時，誰能傾倒天上的瓶呢？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dust groweth into hardness, and the clods cleave fast together?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38:39  |  Job 38:39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母獅子在洞中蹲伏， 少壯獅子在隱密處埋伏； 你能為牠們抓取食物， 使牠們飽足嗎？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hunt the prey for the lion? or fill the appetite of the young lions,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38:40  |  Job 38:40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（和合本節號合併）母獅子在洞中蹲伏， 少壯獅子在隱密處埋伏； 你能為牠們抓取食物， 使牠們飽足嗎？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they couch in their dens, and abide in the covert to lie in wait?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38:41  |  Job 38:41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烏鴉之雛因無食物飛來飛去，哀告神； 那時，誰為牠預備食物呢？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provideth for the raven his food? when his young ones cry unto God, they wander for lack of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2026-08-26T10:28:22.4900000Z</dcterms:created>
  <dcterms:modified xsi:type="dcterms:W3CDTF">2026-08-26T10:28:22.4900000Z</dcterms:modified>
</coreProperties>
</file>