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27318b312e345e7" /><Relationship Type="http://schemas.openxmlformats.org/officeDocument/2006/relationships/extended-properties" Target="/docProps/app.xml" Id="R9fcb8e3461bb40df" /><Relationship Type="http://schemas.openxmlformats.org/officeDocument/2006/relationships/officeDocument" Target="/ppt/presentation.xml" Id="Raff75adddc054aa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b1ad83519844704"/>
  </p:sldMasterIdLst>
  <p:notesMasterIdLst>
    <p:notesMasterId xmlns:r="http://schemas.openxmlformats.org/officeDocument/2006/relationships" r:id="Rd0300593764f425a"/>
  </p:notesMasterIdLst>
  <p:sldIdLst>
    <p:sldId xmlns:r="http://schemas.openxmlformats.org/officeDocument/2006/relationships" id="256" r:id="R5ce431bfcb83429e"/>
    <p:sldId xmlns:r="http://schemas.openxmlformats.org/officeDocument/2006/relationships" id="257" r:id="Rb450cdfb8bbc4f15"/>
    <p:sldId xmlns:r="http://schemas.openxmlformats.org/officeDocument/2006/relationships" id="258" r:id="R8c839ada1ba44b66"/>
    <p:sldId xmlns:r="http://schemas.openxmlformats.org/officeDocument/2006/relationships" id="259" r:id="Raa24c3cd0df0407b"/>
    <p:sldId xmlns:r="http://schemas.openxmlformats.org/officeDocument/2006/relationships" id="260" r:id="R1184e7a55d214cf7"/>
    <p:sldId xmlns:r="http://schemas.openxmlformats.org/officeDocument/2006/relationships" id="261" r:id="R3a185ce81eba4ca8"/>
    <p:sldId xmlns:r="http://schemas.openxmlformats.org/officeDocument/2006/relationships" id="262" r:id="Ra10408e643344b4c"/>
    <p:sldId xmlns:r="http://schemas.openxmlformats.org/officeDocument/2006/relationships" id="263" r:id="R8e2c66cbad1d4c6b"/>
    <p:sldId xmlns:r="http://schemas.openxmlformats.org/officeDocument/2006/relationships" id="264" r:id="R2100c52650ea45d1"/>
    <p:sldId xmlns:r="http://schemas.openxmlformats.org/officeDocument/2006/relationships" id="265" r:id="R822afef799794522"/>
    <p:sldId xmlns:r="http://schemas.openxmlformats.org/officeDocument/2006/relationships" id="266" r:id="R991debce4b1f4d1e"/>
    <p:sldId xmlns:r="http://schemas.openxmlformats.org/officeDocument/2006/relationships" id="267" r:id="R2aab0fe14533481e"/>
    <p:sldId xmlns:r="http://schemas.openxmlformats.org/officeDocument/2006/relationships" id="268" r:id="Re651b1d81fe54e80"/>
    <p:sldId xmlns:r="http://schemas.openxmlformats.org/officeDocument/2006/relationships" id="269" r:id="Re879cc10de3449f3"/>
    <p:sldId xmlns:r="http://schemas.openxmlformats.org/officeDocument/2006/relationships" id="270" r:id="R05eba940422447c8"/>
    <p:sldId xmlns:r="http://schemas.openxmlformats.org/officeDocument/2006/relationships" id="271" r:id="R28777150bc134fae"/>
    <p:sldId xmlns:r="http://schemas.openxmlformats.org/officeDocument/2006/relationships" id="272" r:id="R5ebdc28e82074206"/>
    <p:sldId xmlns:r="http://schemas.openxmlformats.org/officeDocument/2006/relationships" id="273" r:id="Rfee75b5a439f4f9f"/>
    <p:sldId xmlns:r="http://schemas.openxmlformats.org/officeDocument/2006/relationships" id="274" r:id="R2348b2582d2949e2"/>
    <p:sldId xmlns:r="http://schemas.openxmlformats.org/officeDocument/2006/relationships" id="275" r:id="R36bf991b508b4faf"/>
    <p:sldId xmlns:r="http://schemas.openxmlformats.org/officeDocument/2006/relationships" id="276" r:id="R6c1f1cff011e469e"/>
    <p:sldId xmlns:r="http://schemas.openxmlformats.org/officeDocument/2006/relationships" id="277" r:id="R6621df529b77493f"/>
    <p:sldId xmlns:r="http://schemas.openxmlformats.org/officeDocument/2006/relationships" id="278" r:id="Re7d86f4da0694843"/>
    <p:sldId xmlns:r="http://schemas.openxmlformats.org/officeDocument/2006/relationships" id="279" r:id="Rbaced132a7d74c7e"/>
    <p:sldId xmlns:r="http://schemas.openxmlformats.org/officeDocument/2006/relationships" id="280" r:id="Rf2ea68f633004bd1"/>
    <p:sldId xmlns:r="http://schemas.openxmlformats.org/officeDocument/2006/relationships" id="281" r:id="R0fd5a7ef867242d6"/>
    <p:sldId xmlns:r="http://schemas.openxmlformats.org/officeDocument/2006/relationships" id="282" r:id="Ra09e718a24b94262"/>
    <p:sldId xmlns:r="http://schemas.openxmlformats.org/officeDocument/2006/relationships" id="283" r:id="R2880dac937cf4c09"/>
    <p:sldId xmlns:r="http://schemas.openxmlformats.org/officeDocument/2006/relationships" id="284" r:id="Re3816748485d47e3"/>
    <p:sldId xmlns:r="http://schemas.openxmlformats.org/officeDocument/2006/relationships" id="285" r:id="Rec4249713608469d"/>
    <p:sldId xmlns:r="http://schemas.openxmlformats.org/officeDocument/2006/relationships" id="286" r:id="R6c597a3e5a7c4ba9"/>
    <p:sldId xmlns:r="http://schemas.openxmlformats.org/officeDocument/2006/relationships" id="287" r:id="Rb75a0c0ff07d4c6e"/>
    <p:sldId xmlns:r="http://schemas.openxmlformats.org/officeDocument/2006/relationships" id="288" r:id="R71fc20281cfd4544"/>
    <p:sldId xmlns:r="http://schemas.openxmlformats.org/officeDocument/2006/relationships" id="289" r:id="R259be5421adf42c3"/>
    <p:sldId xmlns:r="http://schemas.openxmlformats.org/officeDocument/2006/relationships" id="290" r:id="R61bdcaf59586496e"/>
    <p:sldId xmlns:r="http://schemas.openxmlformats.org/officeDocument/2006/relationships" id="291" r:id="R723dac12e5604123"/>
    <p:sldId xmlns:r="http://schemas.openxmlformats.org/officeDocument/2006/relationships" id="292" r:id="Rc6adebfd679047d0"/>
    <p:sldId xmlns:r="http://schemas.openxmlformats.org/officeDocument/2006/relationships" id="293" r:id="R094a2d5be8084fd1"/>
    <p:sldId xmlns:r="http://schemas.openxmlformats.org/officeDocument/2006/relationships" id="294" r:id="R4fe9c18f35724cfb"/>
    <p:sldId xmlns:r="http://schemas.openxmlformats.org/officeDocument/2006/relationships" id="295" r:id="R3e90e2ad8be04fa1"/>
    <p:sldId xmlns:r="http://schemas.openxmlformats.org/officeDocument/2006/relationships" id="296" r:id="Rb60adc735ab84a67"/>
    <p:sldId xmlns:r="http://schemas.openxmlformats.org/officeDocument/2006/relationships" id="297" r:id="R8ef63f73ea1441ba"/>
    <p:sldId xmlns:r="http://schemas.openxmlformats.org/officeDocument/2006/relationships" id="298" r:id="R300035fd05de4e22"/>
    <p:sldId xmlns:r="http://schemas.openxmlformats.org/officeDocument/2006/relationships" id="299" r:id="R03eaa55a7caf4c1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e1db70a3c054997" /><Relationship Type="http://schemas.openxmlformats.org/officeDocument/2006/relationships/slideMaster" Target="/ppt/slideMasters/slideMaster1.xml" Id="R9b1ad83519844704" /><Relationship Type="http://schemas.openxmlformats.org/officeDocument/2006/relationships/notesMaster" Target="/ppt/notesMasters/notesMaster1.xml" Id="Rd0300593764f425a" /><Relationship Type="http://schemas.openxmlformats.org/officeDocument/2006/relationships/presProps" Target="/ppt/presProps.xml" Id="Rfec6453b7e3c4774" /><Relationship Type="http://schemas.openxmlformats.org/officeDocument/2006/relationships/tableStyles" Target="/ppt/tableStyles.xml" Id="Reb818278264c4c45" /><Relationship Type="http://schemas.openxmlformats.org/officeDocument/2006/relationships/slide" Target="/ppt/slides/slide1.xml" Id="R5ce431bfcb83429e" /><Relationship Type="http://schemas.openxmlformats.org/officeDocument/2006/relationships/slide" Target="/ppt/slides/slide2.xml" Id="Rb450cdfb8bbc4f15" /><Relationship Type="http://schemas.openxmlformats.org/officeDocument/2006/relationships/slide" Target="/ppt/slides/slide3.xml" Id="R8c839ada1ba44b66" /><Relationship Type="http://schemas.openxmlformats.org/officeDocument/2006/relationships/slide" Target="/ppt/slides/slide4.xml" Id="Raa24c3cd0df0407b" /><Relationship Type="http://schemas.openxmlformats.org/officeDocument/2006/relationships/slide" Target="/ppt/slides/slide5.xml" Id="R1184e7a55d214cf7" /><Relationship Type="http://schemas.openxmlformats.org/officeDocument/2006/relationships/slide" Target="/ppt/slides/slide6.xml" Id="R3a185ce81eba4ca8" /><Relationship Type="http://schemas.openxmlformats.org/officeDocument/2006/relationships/slide" Target="/ppt/slides/slide7.xml" Id="Ra10408e643344b4c" /><Relationship Type="http://schemas.openxmlformats.org/officeDocument/2006/relationships/slide" Target="/ppt/slides/slide8.xml" Id="R8e2c66cbad1d4c6b" /><Relationship Type="http://schemas.openxmlformats.org/officeDocument/2006/relationships/slide" Target="/ppt/slides/slide9.xml" Id="R2100c52650ea45d1" /><Relationship Type="http://schemas.openxmlformats.org/officeDocument/2006/relationships/slide" Target="/ppt/slides/slide10.xml" Id="R822afef799794522" /><Relationship Type="http://schemas.openxmlformats.org/officeDocument/2006/relationships/slide" Target="/ppt/slides/slide11.xml" Id="R991debce4b1f4d1e" /><Relationship Type="http://schemas.openxmlformats.org/officeDocument/2006/relationships/slide" Target="/ppt/slides/slide12.xml" Id="R2aab0fe14533481e" /><Relationship Type="http://schemas.openxmlformats.org/officeDocument/2006/relationships/slide" Target="/ppt/slides/slide13.xml" Id="Re651b1d81fe54e80" /><Relationship Type="http://schemas.openxmlformats.org/officeDocument/2006/relationships/slide" Target="/ppt/slides/slide14.xml" Id="Re879cc10de3449f3" /><Relationship Type="http://schemas.openxmlformats.org/officeDocument/2006/relationships/slide" Target="/ppt/slides/slide15.xml" Id="R05eba940422447c8" /><Relationship Type="http://schemas.openxmlformats.org/officeDocument/2006/relationships/slide" Target="/ppt/slides/slide16.xml" Id="R28777150bc134fae" /><Relationship Type="http://schemas.openxmlformats.org/officeDocument/2006/relationships/slide" Target="/ppt/slides/slide17.xml" Id="R5ebdc28e82074206" /><Relationship Type="http://schemas.openxmlformats.org/officeDocument/2006/relationships/slide" Target="/ppt/slides/slide18.xml" Id="Rfee75b5a439f4f9f" /><Relationship Type="http://schemas.openxmlformats.org/officeDocument/2006/relationships/slide" Target="/ppt/slides/slide19.xml" Id="R2348b2582d2949e2" /><Relationship Type="http://schemas.openxmlformats.org/officeDocument/2006/relationships/slide" Target="/ppt/slides/slide20.xml" Id="R36bf991b508b4faf" /><Relationship Type="http://schemas.openxmlformats.org/officeDocument/2006/relationships/slide" Target="/ppt/slides/slide21.xml" Id="R6c1f1cff011e469e" /><Relationship Type="http://schemas.openxmlformats.org/officeDocument/2006/relationships/slide" Target="/ppt/slides/slide22.xml" Id="R6621df529b77493f" /><Relationship Type="http://schemas.openxmlformats.org/officeDocument/2006/relationships/slide" Target="/ppt/slides/slide23.xml" Id="Re7d86f4da0694843" /><Relationship Type="http://schemas.openxmlformats.org/officeDocument/2006/relationships/slide" Target="/ppt/slides/slide24.xml" Id="Rbaced132a7d74c7e" /><Relationship Type="http://schemas.openxmlformats.org/officeDocument/2006/relationships/slide" Target="/ppt/slides/slide25.xml" Id="Rf2ea68f633004bd1" /><Relationship Type="http://schemas.openxmlformats.org/officeDocument/2006/relationships/slide" Target="/ppt/slides/slide26.xml" Id="R0fd5a7ef867242d6" /><Relationship Type="http://schemas.openxmlformats.org/officeDocument/2006/relationships/slide" Target="/ppt/slides/slide27.xml" Id="Ra09e718a24b94262" /><Relationship Type="http://schemas.openxmlformats.org/officeDocument/2006/relationships/slide" Target="/ppt/slides/slide28.xml" Id="R2880dac937cf4c09" /><Relationship Type="http://schemas.openxmlformats.org/officeDocument/2006/relationships/slide" Target="/ppt/slides/slide29.xml" Id="Re3816748485d47e3" /><Relationship Type="http://schemas.openxmlformats.org/officeDocument/2006/relationships/slide" Target="/ppt/slides/slide30.xml" Id="Rec4249713608469d" /><Relationship Type="http://schemas.openxmlformats.org/officeDocument/2006/relationships/slide" Target="/ppt/slides/slide31.xml" Id="R6c597a3e5a7c4ba9" /><Relationship Type="http://schemas.openxmlformats.org/officeDocument/2006/relationships/slide" Target="/ppt/slides/slide32.xml" Id="Rb75a0c0ff07d4c6e" /><Relationship Type="http://schemas.openxmlformats.org/officeDocument/2006/relationships/slide" Target="/ppt/slides/slide33.xml" Id="R71fc20281cfd4544" /><Relationship Type="http://schemas.openxmlformats.org/officeDocument/2006/relationships/slide" Target="/ppt/slides/slide34.xml" Id="R259be5421adf42c3" /><Relationship Type="http://schemas.openxmlformats.org/officeDocument/2006/relationships/slide" Target="/ppt/slides/slide35.xml" Id="R61bdcaf59586496e" /><Relationship Type="http://schemas.openxmlformats.org/officeDocument/2006/relationships/slide" Target="/ppt/slides/slide36.xml" Id="R723dac12e5604123" /><Relationship Type="http://schemas.openxmlformats.org/officeDocument/2006/relationships/slide" Target="/ppt/slides/slide37.xml" Id="Rc6adebfd679047d0" /><Relationship Type="http://schemas.openxmlformats.org/officeDocument/2006/relationships/slide" Target="/ppt/slides/slide38.xml" Id="R094a2d5be8084fd1" /><Relationship Type="http://schemas.openxmlformats.org/officeDocument/2006/relationships/slide" Target="/ppt/slides/slide39.xml" Id="R4fe9c18f35724cfb" /><Relationship Type="http://schemas.openxmlformats.org/officeDocument/2006/relationships/slide" Target="/ppt/slides/slide40.xml" Id="R3e90e2ad8be04fa1" /><Relationship Type="http://schemas.openxmlformats.org/officeDocument/2006/relationships/slide" Target="/ppt/slides/slide41.xml" Id="Rb60adc735ab84a67" /><Relationship Type="http://schemas.openxmlformats.org/officeDocument/2006/relationships/slide" Target="/ppt/slides/slide42.xml" Id="R8ef63f73ea1441ba" /><Relationship Type="http://schemas.openxmlformats.org/officeDocument/2006/relationships/slide" Target="/ppt/slides/slide43.xml" Id="R300035fd05de4e22" /><Relationship Type="http://schemas.openxmlformats.org/officeDocument/2006/relationships/slide" Target="/ppt/slides/slide44.xml" Id="R03eaa55a7caf4c1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4920048cf1e4bf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5154e9f2a924188" /><Relationship Type="http://schemas.openxmlformats.org/officeDocument/2006/relationships/notesMaster" Target="/ppt/notesMasters/notesMaster1.xml" Id="Rfa8cf78f069a4d1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17e7b2d16654e7f" /><Relationship Type="http://schemas.openxmlformats.org/officeDocument/2006/relationships/notesMaster" Target="/ppt/notesMasters/notesMaster1.xml" Id="Rd4f0bc6b28f14dd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821349e24df4af1" /><Relationship Type="http://schemas.openxmlformats.org/officeDocument/2006/relationships/notesMaster" Target="/ppt/notesMasters/notesMaster1.xml" Id="R6d5168f3d195435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e8f6265e93f4453" /><Relationship Type="http://schemas.openxmlformats.org/officeDocument/2006/relationships/notesMaster" Target="/ppt/notesMasters/notesMaster1.xml" Id="Rb3deb65126d0478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ee8068f7f7c499a" /><Relationship Type="http://schemas.openxmlformats.org/officeDocument/2006/relationships/notesMaster" Target="/ppt/notesMasters/notesMaster1.xml" Id="R98420397e6fd467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0d68b943eef46c5" /><Relationship Type="http://schemas.openxmlformats.org/officeDocument/2006/relationships/notesMaster" Target="/ppt/notesMasters/notesMaster1.xml" Id="R55411b01097443b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454546985a34d7d" /><Relationship Type="http://schemas.openxmlformats.org/officeDocument/2006/relationships/notesMaster" Target="/ppt/notesMasters/notesMaster1.xml" Id="R908fd2405b6b45a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29bf3ea47784c77" /><Relationship Type="http://schemas.openxmlformats.org/officeDocument/2006/relationships/notesMaster" Target="/ppt/notesMasters/notesMaster1.xml" Id="R5cb8947944884216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6d278fff60c46ba" /><Relationship Type="http://schemas.openxmlformats.org/officeDocument/2006/relationships/notesMaster" Target="/ppt/notesMasters/notesMaster1.xml" Id="Rdd6c41b58b904b3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e6dbdf00e3b4650" /><Relationship Type="http://schemas.openxmlformats.org/officeDocument/2006/relationships/notesMaster" Target="/ppt/notesMasters/notesMaster1.xml" Id="R816ca8378a50465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585e4ac1c594ec4" /><Relationship Type="http://schemas.openxmlformats.org/officeDocument/2006/relationships/notesMaster" Target="/ppt/notesMasters/notesMaster1.xml" Id="R66a76d67c51449b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cfc4cf5c03b4576" /><Relationship Type="http://schemas.openxmlformats.org/officeDocument/2006/relationships/notesMaster" Target="/ppt/notesMasters/notesMaster1.xml" Id="R0afd3c66e37c443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ffce46e0ed1427b" /><Relationship Type="http://schemas.openxmlformats.org/officeDocument/2006/relationships/notesMaster" Target="/ppt/notesMasters/notesMaster1.xml" Id="R8c011114c44e48e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de47976e3654352" /><Relationship Type="http://schemas.openxmlformats.org/officeDocument/2006/relationships/notesMaster" Target="/ppt/notesMasters/notesMaster1.xml" Id="R1943eff6d14c48d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b4e28abf4fb461e" /><Relationship Type="http://schemas.openxmlformats.org/officeDocument/2006/relationships/notesMaster" Target="/ppt/notesMasters/notesMaster1.xml" Id="R41bfe52f84954d9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0d6d6e550bd342d7" /><Relationship Type="http://schemas.openxmlformats.org/officeDocument/2006/relationships/notesMaster" Target="/ppt/notesMasters/notesMaster1.xml" Id="Rd3a5381c01224a2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443cc3b9d93943a0" /><Relationship Type="http://schemas.openxmlformats.org/officeDocument/2006/relationships/notesMaster" Target="/ppt/notesMasters/notesMaster1.xml" Id="R2befe908a0b9427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448e12b2c494ac5" /><Relationship Type="http://schemas.openxmlformats.org/officeDocument/2006/relationships/notesMaster" Target="/ppt/notesMasters/notesMaster1.xml" Id="Rc2590d11e842472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460da31016c4778" /><Relationship Type="http://schemas.openxmlformats.org/officeDocument/2006/relationships/notesMaster" Target="/ppt/notesMasters/notesMaster1.xml" Id="R757758d2fa9942c4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8b548b1e8e04021" /><Relationship Type="http://schemas.openxmlformats.org/officeDocument/2006/relationships/notesMaster" Target="/ppt/notesMasters/notesMaster1.xml" Id="Red9770f0f3204e2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321367639384058" /><Relationship Type="http://schemas.openxmlformats.org/officeDocument/2006/relationships/notesMaster" Target="/ppt/notesMasters/notesMaster1.xml" Id="R89edf7ef3817412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05210fc7b2cd4942" /><Relationship Type="http://schemas.openxmlformats.org/officeDocument/2006/relationships/notesMaster" Target="/ppt/notesMasters/notesMaster1.xml" Id="R569f3fecdda64f98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556aec8b9b5b411a" /><Relationship Type="http://schemas.openxmlformats.org/officeDocument/2006/relationships/notesMaster" Target="/ppt/notesMasters/notesMaster1.xml" Id="Ra8b3465d9bc0483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5ce9311885b4e00" /><Relationship Type="http://schemas.openxmlformats.org/officeDocument/2006/relationships/notesMaster" Target="/ppt/notesMasters/notesMaster1.xml" Id="R5bc4dfec388b405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dbe37b7d93e84215" /><Relationship Type="http://schemas.openxmlformats.org/officeDocument/2006/relationships/notesMaster" Target="/ppt/notesMasters/notesMaster1.xml" Id="Ra3331473ca494aa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8ee7c2da377b403d" /><Relationship Type="http://schemas.openxmlformats.org/officeDocument/2006/relationships/notesMaster" Target="/ppt/notesMasters/notesMaster1.xml" Id="Rfb994119c16a4a24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32eb07c764204dc3" /><Relationship Type="http://schemas.openxmlformats.org/officeDocument/2006/relationships/notesMaster" Target="/ppt/notesMasters/notesMaster1.xml" Id="R9c746b2a15a4435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555a72e3fe94f90" /><Relationship Type="http://schemas.openxmlformats.org/officeDocument/2006/relationships/notesMaster" Target="/ppt/notesMasters/notesMaster1.xml" Id="Rc1b6eb3a907d4c7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bec9c0c7cc14fd3" /><Relationship Type="http://schemas.openxmlformats.org/officeDocument/2006/relationships/notesMaster" Target="/ppt/notesMasters/notesMaster1.xml" Id="Rb7f5b4ab9cb34b1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ef6e10c31f304ba1" /><Relationship Type="http://schemas.openxmlformats.org/officeDocument/2006/relationships/notesMaster" Target="/ppt/notesMasters/notesMaster1.xml" Id="R89e1a649fa1c4244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3f815eae18514a71" /><Relationship Type="http://schemas.openxmlformats.org/officeDocument/2006/relationships/notesMaster" Target="/ppt/notesMasters/notesMaster1.xml" Id="Rf8eba0ba219f44f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6eadea6869a94086" /><Relationship Type="http://schemas.openxmlformats.org/officeDocument/2006/relationships/notesMaster" Target="/ppt/notesMasters/notesMaster1.xml" Id="R1c2cae32d7f0440c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383988901fa74fbf" /><Relationship Type="http://schemas.openxmlformats.org/officeDocument/2006/relationships/notesMaster" Target="/ppt/notesMasters/notesMaster1.xml" Id="R2a003d8815d74be4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bf91b584b36b4e96" /><Relationship Type="http://schemas.openxmlformats.org/officeDocument/2006/relationships/notesMaster" Target="/ppt/notesMasters/notesMaster1.xml" Id="R34aec57271034fc6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f19b12f4491743f7" /><Relationship Type="http://schemas.openxmlformats.org/officeDocument/2006/relationships/notesMaster" Target="/ppt/notesMasters/notesMaster1.xml" Id="Rf840f30442d948f1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ff12046351664704" /><Relationship Type="http://schemas.openxmlformats.org/officeDocument/2006/relationships/notesMaster" Target="/ppt/notesMasters/notesMaster1.xml" Id="Rad676b20c83d42be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10076ef5efc34f84" /><Relationship Type="http://schemas.openxmlformats.org/officeDocument/2006/relationships/notesMaster" Target="/ppt/notesMasters/notesMaster1.xml" Id="R05c0e461a2204962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f7cce43c18dc41ee" /><Relationship Type="http://schemas.openxmlformats.org/officeDocument/2006/relationships/notesMaster" Target="/ppt/notesMasters/notesMaster1.xml" Id="R83a9c42164804463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365d1205b5ce49ac" /><Relationship Type="http://schemas.openxmlformats.org/officeDocument/2006/relationships/notesMaster" Target="/ppt/notesMasters/notesMaster1.xml" Id="R49e23fbbf7d74156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9f1d68710c8d4883" /><Relationship Type="http://schemas.openxmlformats.org/officeDocument/2006/relationships/notesMaster" Target="/ppt/notesMasters/notesMaster1.xml" Id="Rad591edf263343cc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332245634f9b4ab0" /><Relationship Type="http://schemas.openxmlformats.org/officeDocument/2006/relationships/notesMaster" Target="/ppt/notesMasters/notesMaster1.xml" Id="Re67642826564471e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4bdfc0be226d4a7c" /><Relationship Type="http://schemas.openxmlformats.org/officeDocument/2006/relationships/notesMaster" Target="/ppt/notesMasters/notesMaster1.xml" Id="Rd28ee35a03d8452f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ae2ec9a9e4ef496c" /><Relationship Type="http://schemas.openxmlformats.org/officeDocument/2006/relationships/notesMaster" Target="/ppt/notesMasters/notesMaster1.xml" Id="R6be0751ac23b46fc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436ab9805fd244e3" /><Relationship Type="http://schemas.openxmlformats.org/officeDocument/2006/relationships/notesMaster" Target="/ppt/notesMasters/notesMaster1.xml" Id="R0ec35cabe3d149c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42a528c937146d2" /><Relationship Type="http://schemas.openxmlformats.org/officeDocument/2006/relationships/image" Target="/ppt/media/image.png" Id="R5689fd26534545fd" /><Relationship Type="http://schemas.openxmlformats.org/officeDocument/2006/relationships/image" Target="/ppt/media/image2.png" Id="R123bceb809164d5a" /><Relationship Type="http://schemas.openxmlformats.org/officeDocument/2006/relationships/image" Target="/ppt/media/image.jpeg" Id="Ra97f06f952e6417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596347acac246f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689fd26534545f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23bceb809164d5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7f06f952e6417c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c3e93e633224212" /><Relationship Type="http://schemas.openxmlformats.org/officeDocument/2006/relationships/slideLayout" Target="/ppt/slideLayouts/slideLayout1.xml" Id="Rd6ddbaf80cde4120" /><Relationship Type="http://schemas.openxmlformats.org/officeDocument/2006/relationships/slideLayout" Target="/ppt/slideLayouts/slideLayout2.xml" Id="R82b7bb2813da49d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d6ddbaf80cde4120"/>
    <p:sldLayoutId xmlns:r="http://schemas.openxmlformats.org/officeDocument/2006/relationships" id="2147483650" r:id="R82b7bb2813da49d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4c808a35254fe0" /><Relationship Type="http://schemas.openxmlformats.org/officeDocument/2006/relationships/notesSlide" Target="/ppt/notesSlides/notesSlide1.xml" Id="Rde806bc8c74149b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181d03fba4431a" /><Relationship Type="http://schemas.openxmlformats.org/officeDocument/2006/relationships/notesSlide" Target="/ppt/notesSlides/notesSlide2.xml" Id="R6d441079b4c2426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d9961794eb415a" /><Relationship Type="http://schemas.openxmlformats.org/officeDocument/2006/relationships/notesSlide" Target="/ppt/notesSlides/notesSlide3.xml" Id="Rac79f1568ca540e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5bb8b8ea624830" /><Relationship Type="http://schemas.openxmlformats.org/officeDocument/2006/relationships/notesSlide" Target="/ppt/notesSlides/notesSlide4.xml" Id="Rce4b29d20b634fd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ca4e23b8bf4289" /><Relationship Type="http://schemas.openxmlformats.org/officeDocument/2006/relationships/notesSlide" Target="/ppt/notesSlides/notesSlide5.xml" Id="R4578fec69ec443a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b610c9cb0f4b5d" /><Relationship Type="http://schemas.openxmlformats.org/officeDocument/2006/relationships/notesSlide" Target="/ppt/notesSlides/notesSlide6.xml" Id="R6d0838ecc6d1471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73a6ccafa4417e" /><Relationship Type="http://schemas.openxmlformats.org/officeDocument/2006/relationships/notesSlide" Target="/ppt/notesSlides/notesSlide7.xml" Id="Rabae5785b2f7459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69fbb0080a43f1" /><Relationship Type="http://schemas.openxmlformats.org/officeDocument/2006/relationships/notesSlide" Target="/ppt/notesSlides/notesSlide8.xml" Id="R043f1b50433c4e0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cf8c7c03b54e73" /><Relationship Type="http://schemas.openxmlformats.org/officeDocument/2006/relationships/notesSlide" Target="/ppt/notesSlides/notesSlide9.xml" Id="Rc0c2dd068f0e486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735a077d9e4e47" /><Relationship Type="http://schemas.openxmlformats.org/officeDocument/2006/relationships/notesSlide" Target="/ppt/notesSlides/notesSlide10.xml" Id="R0d87d8e16e284f5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c56fdf85c534b2d" /><Relationship Type="http://schemas.openxmlformats.org/officeDocument/2006/relationships/notesSlide" Target="/ppt/notesSlides/notesSlide11.xml" Id="Rf029308995234fa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6917dc6b69b4849" /><Relationship Type="http://schemas.openxmlformats.org/officeDocument/2006/relationships/notesSlide" Target="/ppt/notesSlides/notesSlide12.xml" Id="Rf740bd612f3244b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74bf8db75641e2" /><Relationship Type="http://schemas.openxmlformats.org/officeDocument/2006/relationships/notesSlide" Target="/ppt/notesSlides/notesSlide13.xml" Id="R312c930cee0a4a0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017ac663ab48f4" /><Relationship Type="http://schemas.openxmlformats.org/officeDocument/2006/relationships/notesSlide" Target="/ppt/notesSlides/notesSlide14.xml" Id="R9fc7a4cd3ec44d2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bf4b42392c4e18" /><Relationship Type="http://schemas.openxmlformats.org/officeDocument/2006/relationships/notesSlide" Target="/ppt/notesSlides/notesSlide15.xml" Id="Rd83f4c78f8e04d6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8117eb42a7415e" /><Relationship Type="http://schemas.openxmlformats.org/officeDocument/2006/relationships/notesSlide" Target="/ppt/notesSlides/notesSlide16.xml" Id="R47b56f860155466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3cb71d098e4813" /><Relationship Type="http://schemas.openxmlformats.org/officeDocument/2006/relationships/notesSlide" Target="/ppt/notesSlides/notesSlide17.xml" Id="R050729b516484dd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d862e744414d96" /><Relationship Type="http://schemas.openxmlformats.org/officeDocument/2006/relationships/notesSlide" Target="/ppt/notesSlides/notesSlide18.xml" Id="R228084ec6963432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782a99c0d94a96" /><Relationship Type="http://schemas.openxmlformats.org/officeDocument/2006/relationships/notesSlide" Target="/ppt/notesSlides/notesSlide19.xml" Id="R31717f1bec9a4c7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6af67de1c54981" /><Relationship Type="http://schemas.openxmlformats.org/officeDocument/2006/relationships/notesSlide" Target="/ppt/notesSlides/notesSlide20.xml" Id="R1a1b63e5cdb7408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0b5e96bea6844bf" /><Relationship Type="http://schemas.openxmlformats.org/officeDocument/2006/relationships/notesSlide" Target="/ppt/notesSlides/notesSlide21.xml" Id="R7ffa827418bd433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ccc27ad03745f1" /><Relationship Type="http://schemas.openxmlformats.org/officeDocument/2006/relationships/notesSlide" Target="/ppt/notesSlides/notesSlide22.xml" Id="R2164496ccee34eb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a383b2e23e40f6" /><Relationship Type="http://schemas.openxmlformats.org/officeDocument/2006/relationships/notesSlide" Target="/ppt/notesSlides/notesSlide23.xml" Id="R1aa521baf609438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326545f19d4d4a" /><Relationship Type="http://schemas.openxmlformats.org/officeDocument/2006/relationships/notesSlide" Target="/ppt/notesSlides/notesSlide24.xml" Id="R9cd2e057a8e8495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180e0af298489d" /><Relationship Type="http://schemas.openxmlformats.org/officeDocument/2006/relationships/notesSlide" Target="/ppt/notesSlides/notesSlide25.xml" Id="R375f702210ec4f8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4c5d52dffb4f1e" /><Relationship Type="http://schemas.openxmlformats.org/officeDocument/2006/relationships/notesSlide" Target="/ppt/notesSlides/notesSlide26.xml" Id="Re1ecc6d272c04050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e29a02667d41da" /><Relationship Type="http://schemas.openxmlformats.org/officeDocument/2006/relationships/notesSlide" Target="/ppt/notesSlides/notesSlide27.xml" Id="Rafa869b378c443dd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f9882ffac1440c" /><Relationship Type="http://schemas.openxmlformats.org/officeDocument/2006/relationships/notesSlide" Target="/ppt/notesSlides/notesSlide28.xml" Id="Rd68497f614b64e24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33a5971d904840" /><Relationship Type="http://schemas.openxmlformats.org/officeDocument/2006/relationships/notesSlide" Target="/ppt/notesSlides/notesSlide29.xml" Id="R38cb10bf46af488b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be897c79334b83" /><Relationship Type="http://schemas.openxmlformats.org/officeDocument/2006/relationships/notesSlide" Target="/ppt/notesSlides/notesSlide30.xml" Id="Ra8396d1f172d4c96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72602f5d164209" /><Relationship Type="http://schemas.openxmlformats.org/officeDocument/2006/relationships/notesSlide" Target="/ppt/notesSlides/notesSlide31.xml" Id="R904116ed94dc4bc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7abdc0696d4351" /><Relationship Type="http://schemas.openxmlformats.org/officeDocument/2006/relationships/notesSlide" Target="/ppt/notesSlides/notesSlide32.xml" Id="R8b1ace05dd0b41c9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beed52a555482a" /><Relationship Type="http://schemas.openxmlformats.org/officeDocument/2006/relationships/notesSlide" Target="/ppt/notesSlides/notesSlide33.xml" Id="R405f8611721f4b01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91efa4e9ff47d9" /><Relationship Type="http://schemas.openxmlformats.org/officeDocument/2006/relationships/notesSlide" Target="/ppt/notesSlides/notesSlide34.xml" Id="R03c4950541ad4927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886e08c7b04ed3" /><Relationship Type="http://schemas.openxmlformats.org/officeDocument/2006/relationships/notesSlide" Target="/ppt/notesSlides/notesSlide35.xml" Id="Re6d8f7055670464b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91169663ee4505" /><Relationship Type="http://schemas.openxmlformats.org/officeDocument/2006/relationships/notesSlide" Target="/ppt/notesSlides/notesSlide36.xml" Id="Re06462d72f3941ea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d5360492dc4719" /><Relationship Type="http://schemas.openxmlformats.org/officeDocument/2006/relationships/notesSlide" Target="/ppt/notesSlides/notesSlide37.xml" Id="R8d44bc81bdbc4e84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e76b53dad14a0e" /><Relationship Type="http://schemas.openxmlformats.org/officeDocument/2006/relationships/notesSlide" Target="/ppt/notesSlides/notesSlide38.xml" Id="R19daab809fef4b26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ef16c858da4847" /><Relationship Type="http://schemas.openxmlformats.org/officeDocument/2006/relationships/notesSlide" Target="/ppt/notesSlides/notesSlide39.xml" Id="Rdfeb42b62d2a4774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508d855f6143d5" /><Relationship Type="http://schemas.openxmlformats.org/officeDocument/2006/relationships/notesSlide" Target="/ppt/notesSlides/notesSlide40.xml" Id="R6d82ec74a68a4169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0ca326e2b949e0" /><Relationship Type="http://schemas.openxmlformats.org/officeDocument/2006/relationships/notesSlide" Target="/ppt/notesSlides/notesSlide41.xml" Id="R260d208b6cef4c27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a126f858c349a6" /><Relationship Type="http://schemas.openxmlformats.org/officeDocument/2006/relationships/notesSlide" Target="/ppt/notesSlides/notesSlide42.xml" Id="Rb81f6ebe38fd4f8f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3168fbfe42452f" /><Relationship Type="http://schemas.openxmlformats.org/officeDocument/2006/relationships/notesSlide" Target="/ppt/notesSlides/notesSlide43.xml" Id="Re53f05486a0a421e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f1f849379f46ce" /><Relationship Type="http://schemas.openxmlformats.org/officeDocument/2006/relationships/notesSlide" Target="/ppt/notesSlides/notesSlide44.xml" Id="R7cd7f8e385f1446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詩篇第107章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107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  |  Psalms 107:1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你們要稱謝耶和華，因他本為善； 他的慈愛永遠長存！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give thanks unto the LORD, for he is good: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  |  Psalms 107:2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願耶和華的贖民說這話， 就是他從敵人手中所救贖的，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redeemed of the LORD say so, whom he hath redeemed from the hand of the enemy;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  |  Psalms 107:3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從各地，從東從西， 從南從北，所招聚來的。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gathered them out of the lands, from the east, and from the west, from the north, and from the south.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107:4  |  Psalms 107:4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他們在曠野荒地漂流， 尋不見可住的城邑，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wandered in the wilderness in a solitary way; they found no city to dwell 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107:5  |  Psalms 107:5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又飢又渴， 心裏發昏。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Hungry and thirsty, their soul fainted in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107:6  |  Psalms 107:6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於是，他們在苦難中哀求耶和華； 他從他們的禍患中搭救他們，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cried unto the LORD in their trouble, and he delivered them out of their distresses.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107:7  |  Psalms 107:7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又領他們行走直路， 使他們往可居住的城邑。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led them forth by the right way, that they might go to a city of habitation.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107:8  |  Psalms 107:8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但願人因耶和華的慈愛 和他向人所行的奇事都稱讚他；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men would praise the LORD for his goodness, and for his wonderful works to the children of men!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107:9  |  Psalms 107:9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因他使心裏渴慕的人得以知足， 使心裏飢餓的人得飽美物。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satisfieth the longing soul, and filleth the hungry soul with goodness.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107:10  |  Psalms 107:10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那些坐在黑暗中、死蔭裏的人 被困苦和鐵[鍊]捆鎖，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Such as sit in darkness and in the shadow of death, being bound in affliction and iron;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107:11  |  Psalms 107:11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是因他們違背神的話語， 藐視至高者的旨意。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Because they rebelled against the words of God, and contemned the counsel of the most High: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107:12  |  Psalms 107:12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所以，他用勞苦治服他們的心； 他們仆倒，無人扶助。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he brought down their heart with labour; they fell down, and there was none to help.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107:13  |  Psalms 107:13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於是，他們在苦難中哀求耶和華； 他從他們的禍患中拯救他們。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cried unto the LORD in their trouble, and he saved them out of their distresses.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107:14  |  Psalms 107:14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他從黑暗中和死蔭裏領他們出來， 折斷他們的綁索。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brought them out of darkness and the shadow of death, and brake their bands in sunder.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107:15  |  Psalms 107:15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但願人因耶和華的慈愛 和他向人所行的奇事都稱讚他；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men would praise the LORD for his goodness, and for his wonderful works to the children of men!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107:16  |  Psalms 107:16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因為他打破了銅門， 砍斷了鐵閂。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hath broken the gates of brass, and cut the bars of iron in sunder.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107:17  |  Psalms 107:17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愚妄人因自己的過犯 和自己的罪孽便受苦楚。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Fools because of their transgression, and because of their iniquities, are afflicted.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107:18  |  Psalms 107:18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他們心裏厭惡各樣的食物， 就臨近死門。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soul abhorreth all manner of meat; and they draw near unto the gates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107:19  |  Psalms 107:19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於是，他們在苦難中哀求耶和華； 他從他們的禍患中拯救他們。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cry unto the LORD in their trouble, and he saveth them out of their distresses.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107:20  |  Psalms 107:20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他發命醫治他們， 救他們脫離死亡。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sent his word, and healed them, and delivered them from their destructions.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107:21  |  Psalms 107:21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但願人因耶和華的慈愛 和他向人所行的奇事都稱讚他。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men would praise the LORD for his goodness, and for his wonderful works to the children of men!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107:22  |  Psalms 107:22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願他們以感謝為祭獻給他， 歡呼述說他的作為！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let them sacrifice the sacrifices of thanksgiving, and declare his works with rejoicing.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107:23  |  Psalms 107:23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在海上坐船， 在大水中經理事務的，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go down to the sea in ships, that do business in great waters;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107:24  |  Psalms 107:24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他們看見耶和華的作為， 並他在深水中的奇事。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see the works of the LORD, and his wonders in the deep.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107:25  |  Psalms 107:25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因他一吩咐，狂風就起來， 海中的波浪也揚起。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commandeth, and raiseth the stormy wind, which lifteth up the waves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107:26  |  Psalms 107:26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他們上到天空，下到海底； 他們的心因患難便消化。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mount up to the heaven, they go down again to the depths: their soul is melted because of trouble.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107:27  |  Psalms 107:27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他們搖搖晃晃，東倒西歪，好像醉酒的人； 他們的智慧無法可施。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reel to and fro, and stagger like a drunken man, and are at their wits’ end.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107:28  |  Psalms 107:28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於是，他們在苦難中哀求耶和華， 他從他們的禍患中領出他們來。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cry unto the LORD in their trouble, and he bringeth them out of their distresses.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107:29  |  Psalms 107:29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他使狂風止息， 波浪就平靜。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maketh the storm a calm, so that the waves thereof are still.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107:30  |  Psalms 107:30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風息浪靜，他們便歡喜； 他就引他們到所願去的海口。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are they glad because they be quiet; so he bringeth them unto their desired haven.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107:31  |  Psalms 107:31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但願人因耶和華的慈愛 和他向人所行的奇事都稱讚他。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Oh that men would praise the LORD for his goodness, and for his wonderful works to the children of men!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107:32  |  Psalms 107:32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願他們在民的會中尊崇他， 在長老的位上讚美他！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exalt him also in the congregation of the people, and praise him in the assembly of the elders.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107:33  |  Psalms 107:33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他使江河變為曠野， 叫水泉變為乾渴之地，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turneth rivers into a wilderness, and the watersprings into dry ground;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107:34  |  Psalms 107:34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使肥地變為鹼地； 這都因其間居民的罪惡。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fruitful land into barrenness, for the wickedness of them that dwell therein.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107:35  |  Psalms 107:35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他使曠野變為水潭， 叫旱地變為水泉。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turneth the wilderness into a standing water, and dry ground into watersprings.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107:36  |  Psalms 107:36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他使飢餓的人住在那裏， 好建造可住的城邑，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he maketh the hungry to dwell, that they may prepare a city for habitation;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107:37  |  Psalms 107:37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又種田地，栽葡萄園， 得享所出的土產。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sow the fields, and plant vineyards, which may yield fruits of increase.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107:38  |  Psalms 107:38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他又賜福給他們，叫他們生養眾多， 也不叫他們的牲畜減少。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blesseth them also, so that they are multiplied greatly; and suffereth not their cattle to decrease.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107:39  |  Psalms 107:39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他們又因暴虐、患難、愁苦， 就減少且卑下。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Again, they are minished and brought low through oppression, affliction, and sorrow.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107:40  |  Psalms 107:40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他使君王蒙羞被辱， 使他們在荒廢無路之地漂流。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poureth contempt upon princes, and causeth them to wander in the wilderness, where there is no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107:41  |  Psalms 107:41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他卻將窮乏人安置在高處，脫離苦難， 使他的家屬多如羊群。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setteth he the poor on high from affliction, and maketh him families like a flock.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107:42  |  Psalms 107:42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正直人看見就歡喜； 罪孽之輩必塞口無言。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shall see it, and rejoice: and all iniquity shall stop her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107:43  |  Psalms 107:43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凡有智慧的，必在這些事上留心， 也必思想耶和華的慈愛。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is wise, and will observe these things, even they shall understand the lovingkindness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2026-08-26T10:32:20.6140000Z</dcterms:created>
  <dcterms:modified xsi:type="dcterms:W3CDTF">2026-08-26T10:32:20.6140000Z</dcterms:modified>
</coreProperties>
</file>