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5c177e590dd4bec" /><Relationship Type="http://schemas.openxmlformats.org/officeDocument/2006/relationships/extended-properties" Target="/docProps/app.xml" Id="R5fd4e8332e854808" /><Relationship Type="http://schemas.openxmlformats.org/officeDocument/2006/relationships/officeDocument" Target="/ppt/presentation.xml" Id="Rf537f33c153d4dc0" /></Relationships>
</file>

<file path=ppt/presentation.xml><?xml version="1.0" encoding="utf-8"?>
<p:presentation xmlns:p="http://schemas.openxmlformats.org/presentationml/2006/main">
  <p:sldMasterIdLst>
    <p:sldMasterId xmlns:r="http://schemas.openxmlformats.org/officeDocument/2006/relationships" id="2147483648" r:id="R1bd0d557d9c749d4"/>
  </p:sldMasterIdLst>
  <p:notesMasterIdLst>
    <p:notesMasterId xmlns:r="http://schemas.openxmlformats.org/officeDocument/2006/relationships" r:id="R420838bc295b4764"/>
  </p:notesMasterIdLst>
  <p:sldIdLst>
    <p:sldId xmlns:r="http://schemas.openxmlformats.org/officeDocument/2006/relationships" id="256" r:id="Re18312fc5cc34196"/>
    <p:sldId xmlns:r="http://schemas.openxmlformats.org/officeDocument/2006/relationships" id="257" r:id="R602019dd6b024c8e"/>
    <p:sldId xmlns:r="http://schemas.openxmlformats.org/officeDocument/2006/relationships" id="258" r:id="R4244cd3f308a4f0b"/>
    <p:sldId xmlns:r="http://schemas.openxmlformats.org/officeDocument/2006/relationships" id="259" r:id="Rdd5bea75f2b840bb"/>
    <p:sldId xmlns:r="http://schemas.openxmlformats.org/officeDocument/2006/relationships" id="260" r:id="Rc8a21569d9614392"/>
    <p:sldId xmlns:r="http://schemas.openxmlformats.org/officeDocument/2006/relationships" id="261" r:id="R328de66a8b494f94"/>
    <p:sldId xmlns:r="http://schemas.openxmlformats.org/officeDocument/2006/relationships" id="262" r:id="Re8128bd54622435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59bc2e0e194a23" /><Relationship Type="http://schemas.openxmlformats.org/officeDocument/2006/relationships/slideMaster" Target="/ppt/slideMasters/slideMaster1.xml" Id="R1bd0d557d9c749d4" /><Relationship Type="http://schemas.openxmlformats.org/officeDocument/2006/relationships/notesMaster" Target="/ppt/notesMasters/notesMaster1.xml" Id="R420838bc295b4764" /><Relationship Type="http://schemas.openxmlformats.org/officeDocument/2006/relationships/presProps" Target="/ppt/presProps.xml" Id="R773db1bd1ac64fc3" /><Relationship Type="http://schemas.openxmlformats.org/officeDocument/2006/relationships/tableStyles" Target="/ppt/tableStyles.xml" Id="Rccf5d225942d482c" /><Relationship Type="http://schemas.openxmlformats.org/officeDocument/2006/relationships/slide" Target="/ppt/slides/slide1.xml" Id="Re18312fc5cc34196" /><Relationship Type="http://schemas.openxmlformats.org/officeDocument/2006/relationships/slide" Target="/ppt/slides/slide2.xml" Id="R602019dd6b024c8e" /><Relationship Type="http://schemas.openxmlformats.org/officeDocument/2006/relationships/slide" Target="/ppt/slides/slide3.xml" Id="R4244cd3f308a4f0b" /><Relationship Type="http://schemas.openxmlformats.org/officeDocument/2006/relationships/slide" Target="/ppt/slides/slide4.xml" Id="Rdd5bea75f2b840bb" /><Relationship Type="http://schemas.openxmlformats.org/officeDocument/2006/relationships/slide" Target="/ppt/slides/slide5.xml" Id="Rc8a21569d9614392" /><Relationship Type="http://schemas.openxmlformats.org/officeDocument/2006/relationships/slide" Target="/ppt/slides/slide6.xml" Id="R328de66a8b494f94" /><Relationship Type="http://schemas.openxmlformats.org/officeDocument/2006/relationships/slide" Target="/ppt/slides/slide7.xml" Id="Re8128bd54622435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4407785c280443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08381106a84c5a" /><Relationship Type="http://schemas.openxmlformats.org/officeDocument/2006/relationships/notesMaster" Target="/ppt/notesMasters/notesMaster1.xml" Id="R169a8d40907545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5106a54bc84ec7" /><Relationship Type="http://schemas.openxmlformats.org/officeDocument/2006/relationships/notesMaster" Target="/ppt/notesMasters/notesMaster1.xml" Id="R2f0e66083945460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ee5f2033c7642ac" /><Relationship Type="http://schemas.openxmlformats.org/officeDocument/2006/relationships/notesMaster" Target="/ppt/notesMasters/notesMaster1.xml" Id="R300ec4f6d430479e" /></Relationships>
</file>

<file path=ppt/notesSlides/_rels/notesSlide4.xml.rels>&#65279;<?xml version="1.0" encoding="utf-8"?><Relationships xmlns="http://schemas.openxmlformats.org/package/2006/relationships"><Relationship Type="http://schemas.openxmlformats.org/officeDocument/2006/relationships/slide" Target="/ppt/slides/slide4.xml" Id="R28eec5c7ed8d4b37" /><Relationship Type="http://schemas.openxmlformats.org/officeDocument/2006/relationships/notesMaster" Target="/ppt/notesMasters/notesMaster1.xml" Id="Raffc0ca3182c4e00" /></Relationships>
</file>

<file path=ppt/notesSlides/_rels/notesSlide5.xml.rels>&#65279;<?xml version="1.0" encoding="utf-8"?><Relationships xmlns="http://schemas.openxmlformats.org/package/2006/relationships"><Relationship Type="http://schemas.openxmlformats.org/officeDocument/2006/relationships/slide" Target="/ppt/slides/slide5.xml" Id="R8b99ba518a2a4aa7" /><Relationship Type="http://schemas.openxmlformats.org/officeDocument/2006/relationships/notesMaster" Target="/ppt/notesMasters/notesMaster1.xml" Id="R4dda536b134345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bbac31265d6645ae" /><Relationship Type="http://schemas.openxmlformats.org/officeDocument/2006/relationships/notesMaster" Target="/ppt/notesMasters/notesMaster1.xml" Id="R26da6365e5e34f0b" /></Relationships>
</file>

<file path=ppt/notesSlides/_rels/notesSlide7.xml.rels>&#65279;<?xml version="1.0" encoding="utf-8"?><Relationships xmlns="http://schemas.openxmlformats.org/package/2006/relationships"><Relationship Type="http://schemas.openxmlformats.org/officeDocument/2006/relationships/slide" Target="/ppt/slides/slide7.xml" Id="R1f8a6e949ad5402b" /><Relationship Type="http://schemas.openxmlformats.org/officeDocument/2006/relationships/notesMaster" Target="/ppt/notesMasters/notesMaster1.xml" Id="R2e046bcd480443d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ae92d2ddae4930" /><Relationship Type="http://schemas.openxmlformats.org/officeDocument/2006/relationships/image" Target="/ppt/media/image.png" Id="R961f8ea9020d4c25" /><Relationship Type="http://schemas.openxmlformats.org/officeDocument/2006/relationships/image" Target="/ppt/media/image2.png" Id="R6cba84e1ecf54c48" /><Relationship Type="http://schemas.openxmlformats.org/officeDocument/2006/relationships/image" Target="/ppt/media/image.jpeg" Id="R5bba52798318429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b0f8716ebe2494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61f8ea9020d4c2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cba84e1ecf54c4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ba52798318429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e60f3dd9b9c46f4" /><Relationship Type="http://schemas.openxmlformats.org/officeDocument/2006/relationships/slideLayout" Target="/ppt/slideLayouts/slideLayout1.xml" Id="Rb381b6a5276440d8" /><Relationship Type="http://schemas.openxmlformats.org/officeDocument/2006/relationships/slideLayout" Target="/ppt/slideLayouts/slideLayout2.xml" Id="R9ece9610206c4d3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381b6a5276440d8"/>
    <p:sldLayoutId xmlns:r="http://schemas.openxmlformats.org/officeDocument/2006/relationships" id="2147483650" r:id="R9ece9610206c4d3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9dbb7c4ab11432b" /><Relationship Type="http://schemas.openxmlformats.org/officeDocument/2006/relationships/notesSlide" Target="/ppt/notesSlides/notesSlide1.xml" Id="Rcf7a5227c717457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63710ed1a494dc0" /><Relationship Type="http://schemas.openxmlformats.org/officeDocument/2006/relationships/notesSlide" Target="/ppt/notesSlides/notesSlide2.xml" Id="Ra479d9d43e8a49c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5e3f0a5eccc48f7" /><Relationship Type="http://schemas.openxmlformats.org/officeDocument/2006/relationships/notesSlide" Target="/ppt/notesSlides/notesSlide3.xml" Id="Re268231b8f1e42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cd5a63ef72048ac" /><Relationship Type="http://schemas.openxmlformats.org/officeDocument/2006/relationships/notesSlide" Target="/ppt/notesSlides/notesSlide4.xml" Id="R7c10ab6f9e064e0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09a3845417048d7" /><Relationship Type="http://schemas.openxmlformats.org/officeDocument/2006/relationships/notesSlide" Target="/ppt/notesSlides/notesSlide5.xml" Id="R79f628b1ceec4e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d9c334cd0714974" /><Relationship Type="http://schemas.openxmlformats.org/officeDocument/2006/relationships/notesSlide" Target="/ppt/notesSlides/notesSlide6.xml" Id="Re96c3e872d6f462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b7422855f6544ba" /><Relationship Type="http://schemas.openxmlformats.org/officeDocument/2006/relationships/notesSlide" Target="/ppt/notesSlides/notesSlide7.xml" Id="Rc6b6a3b083324f0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以賽亞書第20章</a:t>
            </a:r>
          </a:p>
          <a:p xmlns:a="http://schemas.openxmlformats.org/drawingml/2006/main">
            <a:pPr algn="ctr"/>
            <a:r>
              <a:rPr sz="2000">
                <a:solidFill>
                  <a:srgbClr val="FFFFFF"/>
                </a:solidFill>
                <a:latin typeface="Georgia"/>
                <a:ea typeface="Georgia"/>
                <a:cs typeface="Georgia"/>
              </a:rPr>
              <a:t>Isaiah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20:1  |  Isaiah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亞述王撒珥根打發他珥探到亞實突的那年，他珥探就攻打亞實突，將城攻取。</a:t>
            </a:r>
          </a:p>
          <a:p xmlns:a="http://schemas.openxmlformats.org/drawingml/2006/main">
            <a:pPr algn="ctr">
              <a:lnSpc>
                <a:spcPct val="112000"/>
              </a:lnSpc>
              <a:buNone/>
            </a:pPr>
            <a:r>
              <a:rPr sz="2500">
                <a:solidFill>
                  <a:srgbClr val="FFFFFF"/>
                </a:solidFill>
                <a:latin typeface="Georgia"/>
                <a:ea typeface="Georgia"/>
                <a:cs typeface="Georgia"/>
              </a:rPr>
              <a:t>In the year that Tartan came unto Ashdod, (when Sargon the king of Assyria sent him,) and fought against Ashdod, and took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20:2  |  Isaiah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那時，耶和華曉諭亞摩斯的兒子以賽亞說：「你去解掉你腰間的麻布，脫下你腳上的鞋。」以賽亞就這樣做，露身赤腳行走。</a:t>
            </a:r>
          </a:p>
          <a:p xmlns:a="http://schemas.openxmlformats.org/drawingml/2006/main">
            <a:pPr algn="ctr">
              <a:lnSpc>
                <a:spcPct val="112000"/>
              </a:lnSpc>
              <a:buNone/>
            </a:pPr>
            <a:r>
              <a:rPr sz="2100">
                <a:solidFill>
                  <a:srgbClr val="FFFFFF"/>
                </a:solidFill>
                <a:latin typeface="Georgia"/>
                <a:ea typeface="Georgia"/>
                <a:cs typeface="Georgia"/>
              </a:rPr>
              <a:t>At the same time spake the LORD by Isaiah the son of Amoz, saying, Go and loose the sackcloth from off thy loins, and put off thy shoe from thy foot. And he did so, walking naked and barefoot.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20:3  |  Isaiah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耶和華說：「我僕人以賽亞怎樣露身赤腳行走三年，作為關乎埃及和古實的預兆奇蹟。</a:t>
            </a:r>
          </a:p>
          <a:p xmlns:a="http://schemas.openxmlformats.org/drawingml/2006/main">
            <a:pPr algn="ctr">
              <a:lnSpc>
                <a:spcPct val="112000"/>
              </a:lnSpc>
              <a:buNone/>
            </a:pPr>
            <a:r>
              <a:rPr sz="2500">
                <a:solidFill>
                  <a:srgbClr val="FFFFFF"/>
                </a:solidFill>
                <a:latin typeface="Georgia"/>
                <a:ea typeface="Georgia"/>
                <a:cs typeface="Georgia"/>
              </a:rPr>
              <a:t>And the LORD said, Like as my servant Isaiah hath walked naked and barefoot three years for a sign and wonder upon Egypt and upon Ethiopia;</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20:4  |  Isaiah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照樣，亞述王也必擄去埃及人，掠去古實人，無論老少，都露身赤腳，現出下體，使埃及蒙羞。</a:t>
            </a:r>
          </a:p>
          <a:p xmlns:a="http://schemas.openxmlformats.org/drawingml/2006/main">
            <a:pPr algn="ctr">
              <a:lnSpc>
                <a:spcPct val="112000"/>
              </a:lnSpc>
              <a:buNone/>
            </a:pPr>
            <a:r>
              <a:rPr sz="2100">
                <a:solidFill>
                  <a:srgbClr val="FFFFFF"/>
                </a:solidFill>
                <a:latin typeface="Georgia"/>
                <a:ea typeface="Georgia"/>
                <a:cs typeface="Georgia"/>
              </a:rPr>
              <a:t>So shall the king of Assyria lead away the Egyptians prisoners, and the Ethiopians captives, young and old, naked and barefoot, even with their buttocks uncovered, to the shame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20:5  |  Isaiah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以色列人必因所仰望的古實，所誇耀的埃及，驚惶羞愧。</a:t>
            </a:r>
          </a:p>
          <a:p xmlns:a="http://schemas.openxmlformats.org/drawingml/2006/main">
            <a:pPr algn="ctr">
              <a:lnSpc>
                <a:spcPct val="112000"/>
              </a:lnSpc>
              <a:buNone/>
            </a:pPr>
            <a:r>
              <a:rPr sz="2700">
                <a:solidFill>
                  <a:srgbClr val="FFFFFF"/>
                </a:solidFill>
                <a:latin typeface="Georgia"/>
                <a:ea typeface="Georgia"/>
                <a:cs typeface="Georgia"/>
              </a:rPr>
              <a:t>And they shall be afraid and ashamed of Ethiopia their expectation, and of Egypt their glory.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20:6  |  Isaiah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「那時，這沿海一帶的居民必說：『看哪，我們素所仰望的，就是我們為脫離亞述王逃往求救的，不過是如此！我們怎能逃脫呢？』」</a:t>
            </a:r>
          </a:p>
          <a:p xmlns:a="http://schemas.openxmlformats.org/drawingml/2006/main">
            <a:pPr algn="ctr">
              <a:lnSpc>
                <a:spcPct val="112000"/>
              </a:lnSpc>
              <a:buNone/>
            </a:pPr>
            <a:r>
              <a:rPr sz="2100">
                <a:solidFill>
                  <a:srgbClr val="FFFFFF"/>
                </a:solidFill>
                <a:latin typeface="Georgia"/>
                <a:ea typeface="Georgia"/>
                <a:cs typeface="Georgia"/>
              </a:rPr>
              <a:t>And the inhabitant of this isle shall say in that day, Behold, such is our expectation, whither we flee for help to be delivered from the king of Assyria: and how shall we escape?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2026-08-26T10:36:49.4470000Z</dcterms:created>
  <dcterms:modified xsi:type="dcterms:W3CDTF">2026-08-26T10:36:49.4470000Z</dcterms:modified>
</coreProperties>
</file>