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011879cde164b1f" /><Relationship Type="http://schemas.openxmlformats.org/officeDocument/2006/relationships/extended-properties" Target="/docProps/app.xml" Id="R7061fb20d1fb40c1" /><Relationship Type="http://schemas.openxmlformats.org/officeDocument/2006/relationships/officeDocument" Target="/ppt/presentation.xml" Id="R839f0c6ddc7240a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f8f2250afd243dd"/>
  </p:sldMasterIdLst>
  <p:notesMasterIdLst>
    <p:notesMasterId xmlns:r="http://schemas.openxmlformats.org/officeDocument/2006/relationships" r:id="Rc79f23c5e7424223"/>
  </p:notesMasterIdLst>
  <p:sldIdLst>
    <p:sldId xmlns:r="http://schemas.openxmlformats.org/officeDocument/2006/relationships" id="256" r:id="R25691c1a02fb4558"/>
    <p:sldId xmlns:r="http://schemas.openxmlformats.org/officeDocument/2006/relationships" id="257" r:id="R9cf17a20a4204c53"/>
    <p:sldId xmlns:r="http://schemas.openxmlformats.org/officeDocument/2006/relationships" id="258" r:id="R66d8a9aa11854f4f"/>
    <p:sldId xmlns:r="http://schemas.openxmlformats.org/officeDocument/2006/relationships" id="259" r:id="R96fbd64a1e0e4e63"/>
    <p:sldId xmlns:r="http://schemas.openxmlformats.org/officeDocument/2006/relationships" id="260" r:id="R248f0393acdd43b8"/>
    <p:sldId xmlns:r="http://schemas.openxmlformats.org/officeDocument/2006/relationships" id="261" r:id="Rce6bcb56b4474d0b"/>
    <p:sldId xmlns:r="http://schemas.openxmlformats.org/officeDocument/2006/relationships" id="262" r:id="Radc216f3cfa547c5"/>
    <p:sldId xmlns:r="http://schemas.openxmlformats.org/officeDocument/2006/relationships" id="263" r:id="R0ae268701171454a"/>
    <p:sldId xmlns:r="http://schemas.openxmlformats.org/officeDocument/2006/relationships" id="264" r:id="R2282edca9fe443c6"/>
    <p:sldId xmlns:r="http://schemas.openxmlformats.org/officeDocument/2006/relationships" id="265" r:id="Rf60fd25581554958"/>
    <p:sldId xmlns:r="http://schemas.openxmlformats.org/officeDocument/2006/relationships" id="266" r:id="R17b715ccf937472b"/>
    <p:sldId xmlns:r="http://schemas.openxmlformats.org/officeDocument/2006/relationships" id="267" r:id="Rc733c0ef6cc9483b"/>
    <p:sldId xmlns:r="http://schemas.openxmlformats.org/officeDocument/2006/relationships" id="268" r:id="Re4001403c02e4672"/>
    <p:sldId xmlns:r="http://schemas.openxmlformats.org/officeDocument/2006/relationships" id="269" r:id="R5809e2a117ae4153"/>
    <p:sldId xmlns:r="http://schemas.openxmlformats.org/officeDocument/2006/relationships" id="270" r:id="Re3411636b4934659"/>
    <p:sldId xmlns:r="http://schemas.openxmlformats.org/officeDocument/2006/relationships" id="271" r:id="R32fd43a293bf4f13"/>
    <p:sldId xmlns:r="http://schemas.openxmlformats.org/officeDocument/2006/relationships" id="272" r:id="R246967f6ac4e4f23"/>
    <p:sldId xmlns:r="http://schemas.openxmlformats.org/officeDocument/2006/relationships" id="273" r:id="R04104cdc683b4bd1"/>
    <p:sldId xmlns:r="http://schemas.openxmlformats.org/officeDocument/2006/relationships" id="274" r:id="R974681e2ee5a427c"/>
    <p:sldId xmlns:r="http://schemas.openxmlformats.org/officeDocument/2006/relationships" id="275" r:id="Rdb377d869ce34e5e"/>
    <p:sldId xmlns:r="http://schemas.openxmlformats.org/officeDocument/2006/relationships" id="276" r:id="R26dac8c9f0da4631"/>
    <p:sldId xmlns:r="http://schemas.openxmlformats.org/officeDocument/2006/relationships" id="277" r:id="R7417dbae13cc4a20"/>
    <p:sldId xmlns:r="http://schemas.openxmlformats.org/officeDocument/2006/relationships" id="278" r:id="R1a8cb8d91b654c89"/>
    <p:sldId xmlns:r="http://schemas.openxmlformats.org/officeDocument/2006/relationships" id="279" r:id="R7be99f25abb54e84"/>
    <p:sldId xmlns:r="http://schemas.openxmlformats.org/officeDocument/2006/relationships" id="280" r:id="Re148a82aeda844c9"/>
    <p:sldId xmlns:r="http://schemas.openxmlformats.org/officeDocument/2006/relationships" id="281" r:id="R2377cf0e3d9b4a14"/>
    <p:sldId xmlns:r="http://schemas.openxmlformats.org/officeDocument/2006/relationships" id="282" r:id="Ra7152477c6874d4e"/>
    <p:sldId xmlns:r="http://schemas.openxmlformats.org/officeDocument/2006/relationships" id="283" r:id="R572bb53a0c4e4d83"/>
    <p:sldId xmlns:r="http://schemas.openxmlformats.org/officeDocument/2006/relationships" id="284" r:id="R7605e6a7affc432c"/>
    <p:sldId xmlns:r="http://schemas.openxmlformats.org/officeDocument/2006/relationships" id="285" r:id="Rb8d52106b9ce44fb"/>
    <p:sldId xmlns:r="http://schemas.openxmlformats.org/officeDocument/2006/relationships" id="286" r:id="R95ed86354c5c4b4f"/>
    <p:sldId xmlns:r="http://schemas.openxmlformats.org/officeDocument/2006/relationships" id="287" r:id="R212b2fb4b33849a3"/>
    <p:sldId xmlns:r="http://schemas.openxmlformats.org/officeDocument/2006/relationships" id="288" r:id="Rbc7f720d6baa437f"/>
    <p:sldId xmlns:r="http://schemas.openxmlformats.org/officeDocument/2006/relationships" id="289" r:id="Rc566e7bbd2a74220"/>
    <p:sldId xmlns:r="http://schemas.openxmlformats.org/officeDocument/2006/relationships" id="290" r:id="R4b6d97ca5c9e484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a1464cb081048c6" /><Relationship Type="http://schemas.openxmlformats.org/officeDocument/2006/relationships/slideMaster" Target="/ppt/slideMasters/slideMaster1.xml" Id="Ref8f2250afd243dd" /><Relationship Type="http://schemas.openxmlformats.org/officeDocument/2006/relationships/notesMaster" Target="/ppt/notesMasters/notesMaster1.xml" Id="Rc79f23c5e7424223" /><Relationship Type="http://schemas.openxmlformats.org/officeDocument/2006/relationships/presProps" Target="/ppt/presProps.xml" Id="R1ea5aebc27da4bde" /><Relationship Type="http://schemas.openxmlformats.org/officeDocument/2006/relationships/tableStyles" Target="/ppt/tableStyles.xml" Id="R930a4e6f64f14b39" /><Relationship Type="http://schemas.openxmlformats.org/officeDocument/2006/relationships/slide" Target="/ppt/slides/slide1.xml" Id="R25691c1a02fb4558" /><Relationship Type="http://schemas.openxmlformats.org/officeDocument/2006/relationships/slide" Target="/ppt/slides/slide2.xml" Id="R9cf17a20a4204c53" /><Relationship Type="http://schemas.openxmlformats.org/officeDocument/2006/relationships/slide" Target="/ppt/slides/slide3.xml" Id="R66d8a9aa11854f4f" /><Relationship Type="http://schemas.openxmlformats.org/officeDocument/2006/relationships/slide" Target="/ppt/slides/slide4.xml" Id="R96fbd64a1e0e4e63" /><Relationship Type="http://schemas.openxmlformats.org/officeDocument/2006/relationships/slide" Target="/ppt/slides/slide5.xml" Id="R248f0393acdd43b8" /><Relationship Type="http://schemas.openxmlformats.org/officeDocument/2006/relationships/slide" Target="/ppt/slides/slide6.xml" Id="Rce6bcb56b4474d0b" /><Relationship Type="http://schemas.openxmlformats.org/officeDocument/2006/relationships/slide" Target="/ppt/slides/slide7.xml" Id="Radc216f3cfa547c5" /><Relationship Type="http://schemas.openxmlformats.org/officeDocument/2006/relationships/slide" Target="/ppt/slides/slide8.xml" Id="R0ae268701171454a" /><Relationship Type="http://schemas.openxmlformats.org/officeDocument/2006/relationships/slide" Target="/ppt/slides/slide9.xml" Id="R2282edca9fe443c6" /><Relationship Type="http://schemas.openxmlformats.org/officeDocument/2006/relationships/slide" Target="/ppt/slides/slide10.xml" Id="Rf60fd25581554958" /><Relationship Type="http://schemas.openxmlformats.org/officeDocument/2006/relationships/slide" Target="/ppt/slides/slide11.xml" Id="R17b715ccf937472b" /><Relationship Type="http://schemas.openxmlformats.org/officeDocument/2006/relationships/slide" Target="/ppt/slides/slide12.xml" Id="Rc733c0ef6cc9483b" /><Relationship Type="http://schemas.openxmlformats.org/officeDocument/2006/relationships/slide" Target="/ppt/slides/slide13.xml" Id="Re4001403c02e4672" /><Relationship Type="http://schemas.openxmlformats.org/officeDocument/2006/relationships/slide" Target="/ppt/slides/slide14.xml" Id="R5809e2a117ae4153" /><Relationship Type="http://schemas.openxmlformats.org/officeDocument/2006/relationships/slide" Target="/ppt/slides/slide15.xml" Id="Re3411636b4934659" /><Relationship Type="http://schemas.openxmlformats.org/officeDocument/2006/relationships/slide" Target="/ppt/slides/slide16.xml" Id="R32fd43a293bf4f13" /><Relationship Type="http://schemas.openxmlformats.org/officeDocument/2006/relationships/slide" Target="/ppt/slides/slide17.xml" Id="R246967f6ac4e4f23" /><Relationship Type="http://schemas.openxmlformats.org/officeDocument/2006/relationships/slide" Target="/ppt/slides/slide18.xml" Id="R04104cdc683b4bd1" /><Relationship Type="http://schemas.openxmlformats.org/officeDocument/2006/relationships/slide" Target="/ppt/slides/slide19.xml" Id="R974681e2ee5a427c" /><Relationship Type="http://schemas.openxmlformats.org/officeDocument/2006/relationships/slide" Target="/ppt/slides/slide20.xml" Id="Rdb377d869ce34e5e" /><Relationship Type="http://schemas.openxmlformats.org/officeDocument/2006/relationships/slide" Target="/ppt/slides/slide21.xml" Id="R26dac8c9f0da4631" /><Relationship Type="http://schemas.openxmlformats.org/officeDocument/2006/relationships/slide" Target="/ppt/slides/slide22.xml" Id="R7417dbae13cc4a20" /><Relationship Type="http://schemas.openxmlformats.org/officeDocument/2006/relationships/slide" Target="/ppt/slides/slide23.xml" Id="R1a8cb8d91b654c89" /><Relationship Type="http://schemas.openxmlformats.org/officeDocument/2006/relationships/slide" Target="/ppt/slides/slide24.xml" Id="R7be99f25abb54e84" /><Relationship Type="http://schemas.openxmlformats.org/officeDocument/2006/relationships/slide" Target="/ppt/slides/slide25.xml" Id="Re148a82aeda844c9" /><Relationship Type="http://schemas.openxmlformats.org/officeDocument/2006/relationships/slide" Target="/ppt/slides/slide26.xml" Id="R2377cf0e3d9b4a14" /><Relationship Type="http://schemas.openxmlformats.org/officeDocument/2006/relationships/slide" Target="/ppt/slides/slide27.xml" Id="Ra7152477c6874d4e" /><Relationship Type="http://schemas.openxmlformats.org/officeDocument/2006/relationships/slide" Target="/ppt/slides/slide28.xml" Id="R572bb53a0c4e4d83" /><Relationship Type="http://schemas.openxmlformats.org/officeDocument/2006/relationships/slide" Target="/ppt/slides/slide29.xml" Id="R7605e6a7affc432c" /><Relationship Type="http://schemas.openxmlformats.org/officeDocument/2006/relationships/slide" Target="/ppt/slides/slide30.xml" Id="Rb8d52106b9ce44fb" /><Relationship Type="http://schemas.openxmlformats.org/officeDocument/2006/relationships/slide" Target="/ppt/slides/slide31.xml" Id="R95ed86354c5c4b4f" /><Relationship Type="http://schemas.openxmlformats.org/officeDocument/2006/relationships/slide" Target="/ppt/slides/slide32.xml" Id="R212b2fb4b33849a3" /><Relationship Type="http://schemas.openxmlformats.org/officeDocument/2006/relationships/slide" Target="/ppt/slides/slide33.xml" Id="Rbc7f720d6baa437f" /><Relationship Type="http://schemas.openxmlformats.org/officeDocument/2006/relationships/slide" Target="/ppt/slides/slide34.xml" Id="Rc566e7bbd2a74220" /><Relationship Type="http://schemas.openxmlformats.org/officeDocument/2006/relationships/slide" Target="/ppt/slides/slide35.xml" Id="R4b6d97ca5c9e484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e43686b947746c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e6ce6f26aa442fc" /><Relationship Type="http://schemas.openxmlformats.org/officeDocument/2006/relationships/notesMaster" Target="/ppt/notesMasters/notesMaster1.xml" Id="R092050788e3a412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a672e4eb2e34fd0" /><Relationship Type="http://schemas.openxmlformats.org/officeDocument/2006/relationships/notesMaster" Target="/ppt/notesMasters/notesMaster1.xml" Id="R7fe9db420d69442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9dc1813c13242e7" /><Relationship Type="http://schemas.openxmlformats.org/officeDocument/2006/relationships/notesMaster" Target="/ppt/notesMasters/notesMaster1.xml" Id="R3fd4fc94837640c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5ddd02fd9cb4dbb" /><Relationship Type="http://schemas.openxmlformats.org/officeDocument/2006/relationships/notesMaster" Target="/ppt/notesMasters/notesMaster1.xml" Id="Ra06c2f7ab50642c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ee54d938d740fe" /><Relationship Type="http://schemas.openxmlformats.org/officeDocument/2006/relationships/notesMaster" Target="/ppt/notesMasters/notesMaster1.xml" Id="Raa7c9f873eb04c5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ee31db7c43d43d9" /><Relationship Type="http://schemas.openxmlformats.org/officeDocument/2006/relationships/notesMaster" Target="/ppt/notesMasters/notesMaster1.xml" Id="Rd44c3a63e8744d8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b16709b1334467d" /><Relationship Type="http://schemas.openxmlformats.org/officeDocument/2006/relationships/notesMaster" Target="/ppt/notesMasters/notesMaster1.xml" Id="R265cfac25ef7403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38342d322044439" /><Relationship Type="http://schemas.openxmlformats.org/officeDocument/2006/relationships/notesMaster" Target="/ppt/notesMasters/notesMaster1.xml" Id="R296e5e4ff6884be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8eb5ebcbf9e4c5b" /><Relationship Type="http://schemas.openxmlformats.org/officeDocument/2006/relationships/notesMaster" Target="/ppt/notesMasters/notesMaster1.xml" Id="Rda39465cceb948f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b384a9fefde4c37" /><Relationship Type="http://schemas.openxmlformats.org/officeDocument/2006/relationships/notesMaster" Target="/ppt/notesMasters/notesMaster1.xml" Id="Rb7172e2140dc403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f67e612f69647bd" /><Relationship Type="http://schemas.openxmlformats.org/officeDocument/2006/relationships/notesMaster" Target="/ppt/notesMasters/notesMaster1.xml" Id="R001183eecf0d442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e896a8554c247a0" /><Relationship Type="http://schemas.openxmlformats.org/officeDocument/2006/relationships/notesMaster" Target="/ppt/notesMasters/notesMaster1.xml" Id="Rc62f1447f0ed491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6fbe1f1bd7f4c7d" /><Relationship Type="http://schemas.openxmlformats.org/officeDocument/2006/relationships/notesMaster" Target="/ppt/notesMasters/notesMaster1.xml" Id="R475f8f3a0017433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1c6ad1beebc4b23" /><Relationship Type="http://schemas.openxmlformats.org/officeDocument/2006/relationships/notesMaster" Target="/ppt/notesMasters/notesMaster1.xml" Id="R68aedff3cbdb475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d097019ab2d45fa" /><Relationship Type="http://schemas.openxmlformats.org/officeDocument/2006/relationships/notesMaster" Target="/ppt/notesMasters/notesMaster1.xml" Id="R0205252ba3a848a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995137fb6144361" /><Relationship Type="http://schemas.openxmlformats.org/officeDocument/2006/relationships/notesMaster" Target="/ppt/notesMasters/notesMaster1.xml" Id="R925b4b52f893497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7804da4ad214713" /><Relationship Type="http://schemas.openxmlformats.org/officeDocument/2006/relationships/notesMaster" Target="/ppt/notesMasters/notesMaster1.xml" Id="R6c2279ec010e4a5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dc659b3072c43d7" /><Relationship Type="http://schemas.openxmlformats.org/officeDocument/2006/relationships/notesMaster" Target="/ppt/notesMasters/notesMaster1.xml" Id="R73c1fb6e918147f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c1b6238d2134cc5" /><Relationship Type="http://schemas.openxmlformats.org/officeDocument/2006/relationships/notesMaster" Target="/ppt/notesMasters/notesMaster1.xml" Id="Rec6c4edf77d646a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d70bc681ff0475d" /><Relationship Type="http://schemas.openxmlformats.org/officeDocument/2006/relationships/notesMaster" Target="/ppt/notesMasters/notesMaster1.xml" Id="Rcc1244ad8e054a5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b84b0ee254f463e" /><Relationship Type="http://schemas.openxmlformats.org/officeDocument/2006/relationships/notesMaster" Target="/ppt/notesMasters/notesMaster1.xml" Id="Rbd4b3fe30b9540c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4ae8cdb52134e13" /><Relationship Type="http://schemas.openxmlformats.org/officeDocument/2006/relationships/notesMaster" Target="/ppt/notesMasters/notesMaster1.xml" Id="R06f910f195c1491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67d7cd7f2cf4712" /><Relationship Type="http://schemas.openxmlformats.org/officeDocument/2006/relationships/notesMaster" Target="/ppt/notesMasters/notesMaster1.xml" Id="R98f96df75c05447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bdc523152794ee4" /><Relationship Type="http://schemas.openxmlformats.org/officeDocument/2006/relationships/notesMaster" Target="/ppt/notesMasters/notesMaster1.xml" Id="R644f861ff2ad4eb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f2f7e18f28c4429" /><Relationship Type="http://schemas.openxmlformats.org/officeDocument/2006/relationships/notesMaster" Target="/ppt/notesMasters/notesMaster1.xml" Id="Ra99e2cfc0a644fa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d776496f7ab64c0a" /><Relationship Type="http://schemas.openxmlformats.org/officeDocument/2006/relationships/notesMaster" Target="/ppt/notesMasters/notesMaster1.xml" Id="R61ade0cfa0644f1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3bd074b381c4763" /><Relationship Type="http://schemas.openxmlformats.org/officeDocument/2006/relationships/notesMaster" Target="/ppt/notesMasters/notesMaster1.xml" Id="Re9b3a835d6634cc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d6d90cf9b1142c3" /><Relationship Type="http://schemas.openxmlformats.org/officeDocument/2006/relationships/notesMaster" Target="/ppt/notesMasters/notesMaster1.xml" Id="R5c50ffcf318c408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8d1273123c24e94" /><Relationship Type="http://schemas.openxmlformats.org/officeDocument/2006/relationships/notesMaster" Target="/ppt/notesMasters/notesMaster1.xml" Id="R73d55743b3ec4bc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27e0ee800c7541bd" /><Relationship Type="http://schemas.openxmlformats.org/officeDocument/2006/relationships/notesMaster" Target="/ppt/notesMasters/notesMaster1.xml" Id="R069306a8ec00442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fd8846b6444e49b9" /><Relationship Type="http://schemas.openxmlformats.org/officeDocument/2006/relationships/notesMaster" Target="/ppt/notesMasters/notesMaster1.xml" Id="R092a94a022394fc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41a87eeb9034c5e" /><Relationship Type="http://schemas.openxmlformats.org/officeDocument/2006/relationships/notesMaster" Target="/ppt/notesMasters/notesMaster1.xml" Id="R2b415fddb56b4d37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d06c9ff5efe4ac3" /><Relationship Type="http://schemas.openxmlformats.org/officeDocument/2006/relationships/notesMaster" Target="/ppt/notesMasters/notesMaster1.xml" Id="Rf16b35a026b7495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42ee9dcb0cf4643" /><Relationship Type="http://schemas.openxmlformats.org/officeDocument/2006/relationships/notesMaster" Target="/ppt/notesMasters/notesMaster1.xml" Id="R99cb65d1ae9e46e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03b9713b427b4612" /><Relationship Type="http://schemas.openxmlformats.org/officeDocument/2006/relationships/notesMaster" Target="/ppt/notesMasters/notesMaster1.xml" Id="R98e94e349f504d3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2c8bb51e9fa4519" /><Relationship Type="http://schemas.openxmlformats.org/officeDocument/2006/relationships/image" Target="/ppt/media/image.png" Id="R94fa89e3549d4503" /><Relationship Type="http://schemas.openxmlformats.org/officeDocument/2006/relationships/image" Target="/ppt/media/image2.png" Id="R5ec32bb376cc41da" /><Relationship Type="http://schemas.openxmlformats.org/officeDocument/2006/relationships/image" Target="/ppt/media/image.jpeg" Id="R1a646a9b79f448f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35e905c923d450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4fa89e3549d450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ec32bb376cc41d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646a9b79f448f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90489e37f34d95" /><Relationship Type="http://schemas.openxmlformats.org/officeDocument/2006/relationships/slideLayout" Target="/ppt/slideLayouts/slideLayout1.xml" Id="R2d5652266c7c48ad" /><Relationship Type="http://schemas.openxmlformats.org/officeDocument/2006/relationships/slideLayout" Target="/ppt/slideLayouts/slideLayout2.xml" Id="R034569c5a5b545b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d5652266c7c48ad"/>
    <p:sldLayoutId xmlns:r="http://schemas.openxmlformats.org/officeDocument/2006/relationships" id="2147483650" r:id="R034569c5a5b545b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41b9cceea149fa" /><Relationship Type="http://schemas.openxmlformats.org/officeDocument/2006/relationships/notesSlide" Target="/ppt/notesSlides/notesSlide1.xml" Id="Rfbd15d071243497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06f201bdff42d3" /><Relationship Type="http://schemas.openxmlformats.org/officeDocument/2006/relationships/notesSlide" Target="/ppt/notesSlides/notesSlide2.xml" Id="R7e22c889722744d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f28a57f56f4e76" /><Relationship Type="http://schemas.openxmlformats.org/officeDocument/2006/relationships/notesSlide" Target="/ppt/notesSlides/notesSlide3.xml" Id="R2222d83e25b44a7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41d7ac95af4f6f" /><Relationship Type="http://schemas.openxmlformats.org/officeDocument/2006/relationships/notesSlide" Target="/ppt/notesSlides/notesSlide4.xml" Id="R1c3bfe1d480c467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a0a41f54a24738" /><Relationship Type="http://schemas.openxmlformats.org/officeDocument/2006/relationships/notesSlide" Target="/ppt/notesSlides/notesSlide5.xml" Id="R14be0ec81e6842f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7197c09ae940c0" /><Relationship Type="http://schemas.openxmlformats.org/officeDocument/2006/relationships/notesSlide" Target="/ppt/notesSlides/notesSlide6.xml" Id="Rf5fb32086aac49c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8d64657a124aa2" /><Relationship Type="http://schemas.openxmlformats.org/officeDocument/2006/relationships/notesSlide" Target="/ppt/notesSlides/notesSlide7.xml" Id="R8e9c3f0d0d7c409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c7d1e060c04a26" /><Relationship Type="http://schemas.openxmlformats.org/officeDocument/2006/relationships/notesSlide" Target="/ppt/notesSlides/notesSlide8.xml" Id="Rf01b6c0f9e4c448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f3ea25bcdd44e6" /><Relationship Type="http://schemas.openxmlformats.org/officeDocument/2006/relationships/notesSlide" Target="/ppt/notesSlides/notesSlide9.xml" Id="R5630301139ee4d8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8a51314cc34cad" /><Relationship Type="http://schemas.openxmlformats.org/officeDocument/2006/relationships/notesSlide" Target="/ppt/notesSlides/notesSlide10.xml" Id="R77ad81cf7be0416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17353f9a244d7" /><Relationship Type="http://schemas.openxmlformats.org/officeDocument/2006/relationships/notesSlide" Target="/ppt/notesSlides/notesSlide11.xml" Id="Rd57d248cfcff401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94109261ad47fa" /><Relationship Type="http://schemas.openxmlformats.org/officeDocument/2006/relationships/notesSlide" Target="/ppt/notesSlides/notesSlide12.xml" Id="Rb0276eb73c83448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82203049e94891" /><Relationship Type="http://schemas.openxmlformats.org/officeDocument/2006/relationships/notesSlide" Target="/ppt/notesSlides/notesSlide13.xml" Id="Rb91f48a0133c441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a10a4a1f2a40fd" /><Relationship Type="http://schemas.openxmlformats.org/officeDocument/2006/relationships/notesSlide" Target="/ppt/notesSlides/notesSlide14.xml" Id="Rf218c8598ca44b9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5faa135e4c4efe" /><Relationship Type="http://schemas.openxmlformats.org/officeDocument/2006/relationships/notesSlide" Target="/ppt/notesSlides/notesSlide15.xml" Id="R0d3abd7107fe4a5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c98dc313de4278" /><Relationship Type="http://schemas.openxmlformats.org/officeDocument/2006/relationships/notesSlide" Target="/ppt/notesSlides/notesSlide16.xml" Id="R84251e584b2b43e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8cadfd945c46f9" /><Relationship Type="http://schemas.openxmlformats.org/officeDocument/2006/relationships/notesSlide" Target="/ppt/notesSlides/notesSlide17.xml" Id="Rbac9b972c79e409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be982e3a5e49d4" /><Relationship Type="http://schemas.openxmlformats.org/officeDocument/2006/relationships/notesSlide" Target="/ppt/notesSlides/notesSlide18.xml" Id="R42e4e1636f3149a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5064042f674d7a" /><Relationship Type="http://schemas.openxmlformats.org/officeDocument/2006/relationships/notesSlide" Target="/ppt/notesSlides/notesSlide19.xml" Id="Ra397b7567d064fb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7372b6e90345e2" /><Relationship Type="http://schemas.openxmlformats.org/officeDocument/2006/relationships/notesSlide" Target="/ppt/notesSlides/notesSlide20.xml" Id="Rdb30e538b5ce444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70c7bff21f45a8" /><Relationship Type="http://schemas.openxmlformats.org/officeDocument/2006/relationships/notesSlide" Target="/ppt/notesSlides/notesSlide21.xml" Id="R4c413edcbc3d491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e6651cb1814cdf" /><Relationship Type="http://schemas.openxmlformats.org/officeDocument/2006/relationships/notesSlide" Target="/ppt/notesSlides/notesSlide22.xml" Id="Rcef8bb4c93ee45c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abdf3e4e8a4abb" /><Relationship Type="http://schemas.openxmlformats.org/officeDocument/2006/relationships/notesSlide" Target="/ppt/notesSlides/notesSlide23.xml" Id="R1ea7f3d45795496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f79482fb074899" /><Relationship Type="http://schemas.openxmlformats.org/officeDocument/2006/relationships/notesSlide" Target="/ppt/notesSlides/notesSlide24.xml" Id="Rd7fd5d8ffee2411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ff3fd5b6594557" /><Relationship Type="http://schemas.openxmlformats.org/officeDocument/2006/relationships/notesSlide" Target="/ppt/notesSlides/notesSlide25.xml" Id="Rb0ef68f57d53440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1973fa2f574e2d" /><Relationship Type="http://schemas.openxmlformats.org/officeDocument/2006/relationships/notesSlide" Target="/ppt/notesSlides/notesSlide26.xml" Id="Rfaad00efe7b3400d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8a6776a2a4485c" /><Relationship Type="http://schemas.openxmlformats.org/officeDocument/2006/relationships/notesSlide" Target="/ppt/notesSlides/notesSlide27.xml" Id="R14713c4326ab4b8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7c6ad88c6d4243" /><Relationship Type="http://schemas.openxmlformats.org/officeDocument/2006/relationships/notesSlide" Target="/ppt/notesSlides/notesSlide28.xml" Id="Re5b6ef02d8be4fc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e85e8190cf4bf1" /><Relationship Type="http://schemas.openxmlformats.org/officeDocument/2006/relationships/notesSlide" Target="/ppt/notesSlides/notesSlide29.xml" Id="R553b96358fc7409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1798cbf4e04dbd" /><Relationship Type="http://schemas.openxmlformats.org/officeDocument/2006/relationships/notesSlide" Target="/ppt/notesSlides/notesSlide30.xml" Id="R1713ae428694460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6544ff8366410f" /><Relationship Type="http://schemas.openxmlformats.org/officeDocument/2006/relationships/notesSlide" Target="/ppt/notesSlides/notesSlide31.xml" Id="Ra00bd3b37c804b89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b1358e851c405e" /><Relationship Type="http://schemas.openxmlformats.org/officeDocument/2006/relationships/notesSlide" Target="/ppt/notesSlides/notesSlide32.xml" Id="R079b638dd4164a4e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28c10c7d854859" /><Relationship Type="http://schemas.openxmlformats.org/officeDocument/2006/relationships/notesSlide" Target="/ppt/notesSlides/notesSlide33.xml" Id="Ra5e91d529df144f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8b4aae4b15480a" /><Relationship Type="http://schemas.openxmlformats.org/officeDocument/2006/relationships/notesSlide" Target="/ppt/notesSlides/notesSlide34.xml" Id="Rc6e30f4d40f6418f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844cef785945d6" /><Relationship Type="http://schemas.openxmlformats.org/officeDocument/2006/relationships/notesSlide" Target="/ppt/notesSlides/notesSlide35.xml" Id="R83141b6f286a49f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創世記第44章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44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  |  Genesis 44:1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約瑟吩咐家宰說：「把糧食裝滿這些人的口袋，儘着他們的驢所能馱的，又把各人的銀子放在各人的口袋裏，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commanded the steward of his house, saying, Fill the men’s sacks with food, as much as they can carry, and put every man’s money in his sack’s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  |  Genesis 44:2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並將我的銀杯和那少年人糴糧的銀子一同裝在他的口袋裏。」家宰就照約瑟所說的話行了；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put my cup, the silver cup, in the sack’s mouth of the youngest, and his corn money. And he did according to the word that Joseph had spoken.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44:3  |  Genesis 44:3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天一亮就打發那些人帶着驢走了。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soon as the morning was light, the men were sent away, they and their asses.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44:4  |  Genesis 44:4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他們出城走了不遠，約瑟對家宰說：「起來，追那些人去，追上了就對他們說：『你們為甚麼以惡報善呢？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were gone out of the city, and not yet far off, Joseph said unto his steward, Up, follow after the men; and when thou dost overtake them, say unto them, Wherefore have ye rewarded evil for good?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44:5  |  Genesis 44:5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這不是我主人飲酒的杯嗎？豈不是他占卜用的嗎？你們這樣行是作惡了。』」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this it in which my lord drinketh, and whereby indeed he divineth? ye have done evil in so doing.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44:6  |  Genesis 44:6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家宰追上他們，將這些話對他們說了。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overtook them, and he spake unto them these same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44:7  |  Genesis 44:7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他們回答說：「我主為甚麼說這樣的話呢？你僕人斷不能做這樣的事。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unto him, Wherefore saith my lord these words? God forbid that thy servants should do according to this thing: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44:8  |  Genesis 44:8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你看，我們從前在口袋裏所見的銀子，尚且從迦南地帶來還你，我們怎能從你主人家裏偷竊金銀呢？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money, which we found in our sacks’ mouths, we brought again unto thee out of the land of Canaan: how then should we steal out of thy lord’s house silver or gold?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44:9  |  Genesis 44:9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你僕人中無論在誰那裏搜出來，就叫他死，我們也作我主的奴僕。」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whomsoever of thy servants it be found, both let him die, and we also will be my lord’s bondmen.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44:10  |  Genesis 44:10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家宰說：「現在就照你們的話行吧！在誰那裏搜出來，誰就作我的奴僕；其餘的都沒有罪。」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Now also let it be according unto your words: he with whom it is found shall be my servant; and ye shall be blameless.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44:11  |  Genesis 44:11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於是他們各人急忙把口袋卸在地下，各人打開口袋。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speedily took down every man his sack to the ground, and opened every man his sack.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44:12  |  Genesis 44:12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家宰就搜查，從年長的起到年幼的為止，那杯竟在便雅憫的口袋裏搜出來。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searched, and began at the eldest, and left at the youngest: and the cup was found in Benjamin’s sack.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44:13  |  Genesis 44:13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他們就撕裂衣服，各人把馱子抬在驢上，回城去了。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rent their clothes, and laded every man his ass, and returned to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44:14  |  Genesis 44:14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猶大和他弟兄們來到約瑟的屋中，約瑟還在那裏，他們就在他面前俯伏於地。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Judah and his brethren came to Joseph’s house; for he was yet there: and they fell before him on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44:15  |  Genesis 44:15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約瑟對他們說：「你們做的是甚麼事呢？你們豈不知像我這樣的人必能占卜嗎？」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said unto them, What deed is this that ye have done? wot ye not that such a man as I can certainly divine?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44:16  |  Genesis 44:16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猶大說：「我們對我主說甚麼呢？還有甚麼話可說呢？我們怎能自己表白出來呢？神已經查出僕人的罪孽了。我們與那在他手中搜出杯來的都是我主的奴僕。」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Judah said, What shall we say unto my lord? what shall we speak? or how shall we clear ourselves? God hath found out the iniquity of thy servants: behold, we are my lord’s servants, both we, and he also with whom the cup is found.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44:17  |  Genesis 44:17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約瑟說：「我斷不能這樣行！在誰的手中搜出杯來，誰就作我的奴僕；至於你們，可以平平安安地上你們父親那裏去。」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God forbid that I should do so: but the man in whose hand the cup is found, he shall be my servant; and as for you, get you up in peace unto your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44:18  |  Genesis 44:18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猶大挨近他，說：「我主啊，求你容僕人說一句話給我主聽，不要向僕人發烈怒，因為你如同法老一樣。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Judah came near unto him, and said, Oh my lord, let thy servant, I pray thee, speak a word in my lord’s ears, and let not thine anger burn against thy servant: for thou art even as Pharaoh.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44:19  |  Genesis 44:19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我主曾問僕人們說：『你們有父親有兄弟沒有？』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lord asked his servants, saying, Have ye a father, or a brother?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44:20  |  Genesis 44:20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我們對我主說：『我們有父親，已經年老，還有他老年所生的一個小孩子。他哥哥死了，他母親只撇下他一人，他父親疼愛他。』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said unto my lord, We have a father, an old man, and a child of his old age, a little one; and his brother is dead, and he alone is left of his mother, and his father loveth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44:21  |  Genesis 44:21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你對僕人說：『把他帶到我這裏來，叫我親眼看看他。』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saidst unto thy servants, Bring him down unto me, that I may set mine eyes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44:22  |  Genesis 44:22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我們對我主說：『童子不能離開他父親，若是離開，他父親必死。』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said unto my lord, The lad cannot leave his father: for if he should leave his father, his father would die.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44:23  |  Genesis 44:23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你對僕人說：『你們的小兄弟若不與你們一同下來，你們就不得再見我的面。』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saidst unto thy servants, Except your youngest brother come down with you, ye shall see my face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44:24  |  Genesis 44:24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我們上到你僕人－我們父親那裏，就把我主的話告訴了他。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when we came up unto thy servant my father, we told him the words of my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44:25  |  Genesis 44:25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我們的父親說：『你們再去給我糴些糧來。』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our father said, Go again, and buy us a little food.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44:26  |  Genesis 44:26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我們就說：『我們不能下去。我們的小兄弟若和我們同往，我們就可以下去。因為，小兄弟若不與我們同往，我們必不得見那人的面。』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said, We cannot go down: if our youngest brother be with us, then will we go down: for we may not see the man’s face, except our youngest brother be with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44:27  |  Genesis 44:27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你僕人－我父親對我們說：『你們知道我的妻子給我生了兩個兒子。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thy servant my father said unto us, Ye know that my wife bare me two sons: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44:28  |  Genesis 44:28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一個離開我出去了；我說他必是被撕碎了，直到如今我也沒有見他。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one went out from me, and I said, Surely he is torn in pieces; and I saw him not since: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44:29  |  Genesis 44:29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現在你們又要把這個帶去離開我，倘若他遭害，那便是你們使我白髮蒼蒼、悲悲慘慘地下陰間去了。』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take this also from me, and mischief befall him, ye shall bring down my gray hairs with sorrow to the grave.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44:30  |  Genesis 44:30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我父親的命與這童子的命相連。如今我回到你僕人－我父親那裏，若沒有童子與我們同在，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when I come to thy servant my father, and the lad be not with us; seeing that his life is bound up in the lad’s life;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44:31  |  Genesis 44:31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我們的父親見沒有童子，他就必死。這便是我們使你僕人－我們的父親白髮蒼蒼、悲悲慘慘地下陰間去了。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come to pass, when he seeth that the lad is not with us, that he will die: and thy servants shall bring down the gray hairs of thy servant our father with sorrow to the grave.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44:32  |  Genesis 44:32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因為僕人曾向我父親為這童子作保，說：『我若不帶他回來交給父親，我便在父親面前永遠擔罪。』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servant became surety for the lad unto my father, saying, If I bring him not unto thee, then I shall bear the blame to my father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44:33  |  Genesis 44:33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現在求你容僕人住下，替這童子作我主的奴僕，叫童子和他哥哥們一同上去。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therefore, I pray thee, let thy servant abide instead of the lad a bondman to my lord; and let the lad go up with his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44:34  |  Genesis 44:34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若童子不和我同去，我怎能上去見我父親呢？恐怕我看見災禍臨到我父親身上。」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how shall I go up to my father, and the lad be not with me? lest peradventure I see the evil that shall come on my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2026-08-26T09:59:07.6230000Z</dcterms:created>
  <dcterms:modified xsi:type="dcterms:W3CDTF">2026-08-26T09:59:07.6230000Z</dcterms:modified>
</coreProperties>
</file>