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e8eb3278b8c411f" /><Relationship Type="http://schemas.openxmlformats.org/officeDocument/2006/relationships/extended-properties" Target="/docProps/app.xml" Id="R7d96d1098a6047ad" /><Relationship Type="http://schemas.openxmlformats.org/officeDocument/2006/relationships/officeDocument" Target="/ppt/presentation.xml" Id="R2bfc25c5df1a4ca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1bcbcca69d44fb6"/>
  </p:sldMasterIdLst>
  <p:notesMasterIdLst>
    <p:notesMasterId xmlns:r="http://schemas.openxmlformats.org/officeDocument/2006/relationships" r:id="R388be3d3145044e7"/>
  </p:notesMasterIdLst>
  <p:sldIdLst>
    <p:sldId xmlns:r="http://schemas.openxmlformats.org/officeDocument/2006/relationships" id="256" r:id="Rc33b9954b5334ff3"/>
    <p:sldId xmlns:r="http://schemas.openxmlformats.org/officeDocument/2006/relationships" id="257" r:id="R175f813f8e8b440a"/>
    <p:sldId xmlns:r="http://schemas.openxmlformats.org/officeDocument/2006/relationships" id="258" r:id="R66d6ebccf96f4e61"/>
    <p:sldId xmlns:r="http://schemas.openxmlformats.org/officeDocument/2006/relationships" id="259" r:id="R8fd74d285c6a42a3"/>
    <p:sldId xmlns:r="http://schemas.openxmlformats.org/officeDocument/2006/relationships" id="260" r:id="Rf352af5e4f044b71"/>
    <p:sldId xmlns:r="http://schemas.openxmlformats.org/officeDocument/2006/relationships" id="261" r:id="R9a70d112af264a13"/>
    <p:sldId xmlns:r="http://schemas.openxmlformats.org/officeDocument/2006/relationships" id="262" r:id="Ree56a6f5878340d8"/>
    <p:sldId xmlns:r="http://schemas.openxmlformats.org/officeDocument/2006/relationships" id="263" r:id="Rf2e22d80da6341b2"/>
    <p:sldId xmlns:r="http://schemas.openxmlformats.org/officeDocument/2006/relationships" id="264" r:id="R4c8df8130b4a4e5b"/>
    <p:sldId xmlns:r="http://schemas.openxmlformats.org/officeDocument/2006/relationships" id="265" r:id="Rfdc63f04435e4594"/>
    <p:sldId xmlns:r="http://schemas.openxmlformats.org/officeDocument/2006/relationships" id="266" r:id="R1ee1f283561846a7"/>
    <p:sldId xmlns:r="http://schemas.openxmlformats.org/officeDocument/2006/relationships" id="267" r:id="R6d0551bba1274f2f"/>
    <p:sldId xmlns:r="http://schemas.openxmlformats.org/officeDocument/2006/relationships" id="268" r:id="R40fb1c105f5244ec"/>
    <p:sldId xmlns:r="http://schemas.openxmlformats.org/officeDocument/2006/relationships" id="269" r:id="R3ba67c5bc0e546a5"/>
    <p:sldId xmlns:r="http://schemas.openxmlformats.org/officeDocument/2006/relationships" id="270" r:id="R50c27839e89b49ce"/>
    <p:sldId xmlns:r="http://schemas.openxmlformats.org/officeDocument/2006/relationships" id="271" r:id="R25a0939f1be34e49"/>
    <p:sldId xmlns:r="http://schemas.openxmlformats.org/officeDocument/2006/relationships" id="272" r:id="Re8099a11aac240ff"/>
    <p:sldId xmlns:r="http://schemas.openxmlformats.org/officeDocument/2006/relationships" id="273" r:id="R027815f4ff704099"/>
    <p:sldId xmlns:r="http://schemas.openxmlformats.org/officeDocument/2006/relationships" id="274" r:id="R582d2144dae34678"/>
    <p:sldId xmlns:r="http://schemas.openxmlformats.org/officeDocument/2006/relationships" id="275" r:id="R8c988ac33b4e4462"/>
    <p:sldId xmlns:r="http://schemas.openxmlformats.org/officeDocument/2006/relationships" id="276" r:id="R44e8597ba0c14621"/>
    <p:sldId xmlns:r="http://schemas.openxmlformats.org/officeDocument/2006/relationships" id="277" r:id="Rcab538ea1fae4ce2"/>
    <p:sldId xmlns:r="http://schemas.openxmlformats.org/officeDocument/2006/relationships" id="278" r:id="R03f0f26a3b624a9d"/>
    <p:sldId xmlns:r="http://schemas.openxmlformats.org/officeDocument/2006/relationships" id="279" r:id="R458c64c13f19488b"/>
    <p:sldId xmlns:r="http://schemas.openxmlformats.org/officeDocument/2006/relationships" id="280" r:id="R99199b8e46604b66"/>
    <p:sldId xmlns:r="http://schemas.openxmlformats.org/officeDocument/2006/relationships" id="281" r:id="R8cfec7039ba74bf2"/>
    <p:sldId xmlns:r="http://schemas.openxmlformats.org/officeDocument/2006/relationships" id="282" r:id="R6f2c029919ca4f80"/>
    <p:sldId xmlns:r="http://schemas.openxmlformats.org/officeDocument/2006/relationships" id="283" r:id="R8cc121eb536a4ed6"/>
    <p:sldId xmlns:r="http://schemas.openxmlformats.org/officeDocument/2006/relationships" id="284" r:id="R852ae3fbf42147ae"/>
    <p:sldId xmlns:r="http://schemas.openxmlformats.org/officeDocument/2006/relationships" id="285" r:id="Rc625e708f189473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3992ada9087445d" /><Relationship Type="http://schemas.openxmlformats.org/officeDocument/2006/relationships/slideMaster" Target="/ppt/slideMasters/slideMaster1.xml" Id="R01bcbcca69d44fb6" /><Relationship Type="http://schemas.openxmlformats.org/officeDocument/2006/relationships/notesMaster" Target="/ppt/notesMasters/notesMaster1.xml" Id="R388be3d3145044e7" /><Relationship Type="http://schemas.openxmlformats.org/officeDocument/2006/relationships/presProps" Target="/ppt/presProps.xml" Id="Rf2c7dc82232740e1" /><Relationship Type="http://schemas.openxmlformats.org/officeDocument/2006/relationships/tableStyles" Target="/ppt/tableStyles.xml" Id="R69585f71b4294b5d" /><Relationship Type="http://schemas.openxmlformats.org/officeDocument/2006/relationships/slide" Target="/ppt/slides/slide1.xml" Id="Rc33b9954b5334ff3" /><Relationship Type="http://schemas.openxmlformats.org/officeDocument/2006/relationships/slide" Target="/ppt/slides/slide2.xml" Id="R175f813f8e8b440a" /><Relationship Type="http://schemas.openxmlformats.org/officeDocument/2006/relationships/slide" Target="/ppt/slides/slide3.xml" Id="R66d6ebccf96f4e61" /><Relationship Type="http://schemas.openxmlformats.org/officeDocument/2006/relationships/slide" Target="/ppt/slides/slide4.xml" Id="R8fd74d285c6a42a3" /><Relationship Type="http://schemas.openxmlformats.org/officeDocument/2006/relationships/slide" Target="/ppt/slides/slide5.xml" Id="Rf352af5e4f044b71" /><Relationship Type="http://schemas.openxmlformats.org/officeDocument/2006/relationships/slide" Target="/ppt/slides/slide6.xml" Id="R9a70d112af264a13" /><Relationship Type="http://schemas.openxmlformats.org/officeDocument/2006/relationships/slide" Target="/ppt/slides/slide7.xml" Id="Ree56a6f5878340d8" /><Relationship Type="http://schemas.openxmlformats.org/officeDocument/2006/relationships/slide" Target="/ppt/slides/slide8.xml" Id="Rf2e22d80da6341b2" /><Relationship Type="http://schemas.openxmlformats.org/officeDocument/2006/relationships/slide" Target="/ppt/slides/slide9.xml" Id="R4c8df8130b4a4e5b" /><Relationship Type="http://schemas.openxmlformats.org/officeDocument/2006/relationships/slide" Target="/ppt/slides/slide10.xml" Id="Rfdc63f04435e4594" /><Relationship Type="http://schemas.openxmlformats.org/officeDocument/2006/relationships/slide" Target="/ppt/slides/slide11.xml" Id="R1ee1f283561846a7" /><Relationship Type="http://schemas.openxmlformats.org/officeDocument/2006/relationships/slide" Target="/ppt/slides/slide12.xml" Id="R6d0551bba1274f2f" /><Relationship Type="http://schemas.openxmlformats.org/officeDocument/2006/relationships/slide" Target="/ppt/slides/slide13.xml" Id="R40fb1c105f5244ec" /><Relationship Type="http://schemas.openxmlformats.org/officeDocument/2006/relationships/slide" Target="/ppt/slides/slide14.xml" Id="R3ba67c5bc0e546a5" /><Relationship Type="http://schemas.openxmlformats.org/officeDocument/2006/relationships/slide" Target="/ppt/slides/slide15.xml" Id="R50c27839e89b49ce" /><Relationship Type="http://schemas.openxmlformats.org/officeDocument/2006/relationships/slide" Target="/ppt/slides/slide16.xml" Id="R25a0939f1be34e49" /><Relationship Type="http://schemas.openxmlformats.org/officeDocument/2006/relationships/slide" Target="/ppt/slides/slide17.xml" Id="Re8099a11aac240ff" /><Relationship Type="http://schemas.openxmlformats.org/officeDocument/2006/relationships/slide" Target="/ppt/slides/slide18.xml" Id="R027815f4ff704099" /><Relationship Type="http://schemas.openxmlformats.org/officeDocument/2006/relationships/slide" Target="/ppt/slides/slide19.xml" Id="R582d2144dae34678" /><Relationship Type="http://schemas.openxmlformats.org/officeDocument/2006/relationships/slide" Target="/ppt/slides/slide20.xml" Id="R8c988ac33b4e4462" /><Relationship Type="http://schemas.openxmlformats.org/officeDocument/2006/relationships/slide" Target="/ppt/slides/slide21.xml" Id="R44e8597ba0c14621" /><Relationship Type="http://schemas.openxmlformats.org/officeDocument/2006/relationships/slide" Target="/ppt/slides/slide22.xml" Id="Rcab538ea1fae4ce2" /><Relationship Type="http://schemas.openxmlformats.org/officeDocument/2006/relationships/slide" Target="/ppt/slides/slide23.xml" Id="R03f0f26a3b624a9d" /><Relationship Type="http://schemas.openxmlformats.org/officeDocument/2006/relationships/slide" Target="/ppt/slides/slide24.xml" Id="R458c64c13f19488b" /><Relationship Type="http://schemas.openxmlformats.org/officeDocument/2006/relationships/slide" Target="/ppt/slides/slide25.xml" Id="R99199b8e46604b66" /><Relationship Type="http://schemas.openxmlformats.org/officeDocument/2006/relationships/slide" Target="/ppt/slides/slide26.xml" Id="R8cfec7039ba74bf2" /><Relationship Type="http://schemas.openxmlformats.org/officeDocument/2006/relationships/slide" Target="/ppt/slides/slide27.xml" Id="R6f2c029919ca4f80" /><Relationship Type="http://schemas.openxmlformats.org/officeDocument/2006/relationships/slide" Target="/ppt/slides/slide28.xml" Id="R8cc121eb536a4ed6" /><Relationship Type="http://schemas.openxmlformats.org/officeDocument/2006/relationships/slide" Target="/ppt/slides/slide29.xml" Id="R852ae3fbf42147ae" /><Relationship Type="http://schemas.openxmlformats.org/officeDocument/2006/relationships/slide" Target="/ppt/slides/slide30.xml" Id="Rc625e708f189473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393d7493000421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3ae130e33cc44b3" /><Relationship Type="http://schemas.openxmlformats.org/officeDocument/2006/relationships/notesMaster" Target="/ppt/notesMasters/notesMaster1.xml" Id="R4183920ad26548d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05b5651d0854ddc" /><Relationship Type="http://schemas.openxmlformats.org/officeDocument/2006/relationships/notesMaster" Target="/ppt/notesMasters/notesMaster1.xml" Id="R7d190f91ad9f41a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01454d5425f4300" /><Relationship Type="http://schemas.openxmlformats.org/officeDocument/2006/relationships/notesMaster" Target="/ppt/notesMasters/notesMaster1.xml" Id="R547897fa02204ba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8d7998dc1774bcb" /><Relationship Type="http://schemas.openxmlformats.org/officeDocument/2006/relationships/notesMaster" Target="/ppt/notesMasters/notesMaster1.xml" Id="Rdbd096e26bba4a8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f8d4955eb0c471a" /><Relationship Type="http://schemas.openxmlformats.org/officeDocument/2006/relationships/notesMaster" Target="/ppt/notesMasters/notesMaster1.xml" Id="R29d2f8fffc5944c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26fb33f954a4de0" /><Relationship Type="http://schemas.openxmlformats.org/officeDocument/2006/relationships/notesMaster" Target="/ppt/notesMasters/notesMaster1.xml" Id="R2d0f29d273ce4d3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75badf1da3e4630" /><Relationship Type="http://schemas.openxmlformats.org/officeDocument/2006/relationships/notesMaster" Target="/ppt/notesMasters/notesMaster1.xml" Id="R6255d9fa4aca497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14e8b71ef34239" /><Relationship Type="http://schemas.openxmlformats.org/officeDocument/2006/relationships/notesMaster" Target="/ppt/notesMasters/notesMaster1.xml" Id="R36c7fd03a09f4c5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62764b229934db9" /><Relationship Type="http://schemas.openxmlformats.org/officeDocument/2006/relationships/notesMaster" Target="/ppt/notesMasters/notesMaster1.xml" Id="R470b6cdc48ef443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be7467fe88e45db" /><Relationship Type="http://schemas.openxmlformats.org/officeDocument/2006/relationships/notesMaster" Target="/ppt/notesMasters/notesMaster1.xml" Id="R8b22b627e261487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892466426824324" /><Relationship Type="http://schemas.openxmlformats.org/officeDocument/2006/relationships/notesMaster" Target="/ppt/notesMasters/notesMaster1.xml" Id="R1efaa045546f46e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9dd354b98404271" /><Relationship Type="http://schemas.openxmlformats.org/officeDocument/2006/relationships/notesMaster" Target="/ppt/notesMasters/notesMaster1.xml" Id="R6fca9ccff656489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46fb1f39e5f451e" /><Relationship Type="http://schemas.openxmlformats.org/officeDocument/2006/relationships/notesMaster" Target="/ppt/notesMasters/notesMaster1.xml" Id="Rfc44a993c0d64ef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b74e03b6e094dbd" /><Relationship Type="http://schemas.openxmlformats.org/officeDocument/2006/relationships/notesMaster" Target="/ppt/notesMasters/notesMaster1.xml" Id="R85edd9224d44490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7d3ddb9bab7453c" /><Relationship Type="http://schemas.openxmlformats.org/officeDocument/2006/relationships/notesMaster" Target="/ppt/notesMasters/notesMaster1.xml" Id="Re1c5fd8cbdee43b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e1e9a54dd324a29" /><Relationship Type="http://schemas.openxmlformats.org/officeDocument/2006/relationships/notesMaster" Target="/ppt/notesMasters/notesMaster1.xml" Id="R7822127737514a8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5f1dd15a5394753" /><Relationship Type="http://schemas.openxmlformats.org/officeDocument/2006/relationships/notesMaster" Target="/ppt/notesMasters/notesMaster1.xml" Id="Rb95fd5da4595422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6cbe3e6d3d14edb" /><Relationship Type="http://schemas.openxmlformats.org/officeDocument/2006/relationships/notesMaster" Target="/ppt/notesMasters/notesMaster1.xml" Id="R7776a7b1527641f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6bd871672c04d32" /><Relationship Type="http://schemas.openxmlformats.org/officeDocument/2006/relationships/notesMaster" Target="/ppt/notesMasters/notesMaster1.xml" Id="R4cb5caf8d50c4f4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1a6afc298524709" /><Relationship Type="http://schemas.openxmlformats.org/officeDocument/2006/relationships/notesMaster" Target="/ppt/notesMasters/notesMaster1.xml" Id="R2eae281e068f440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cf9e6b19336486d" /><Relationship Type="http://schemas.openxmlformats.org/officeDocument/2006/relationships/notesMaster" Target="/ppt/notesMasters/notesMaster1.xml" Id="R38462c444ed8430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1c4939ba708442f" /><Relationship Type="http://schemas.openxmlformats.org/officeDocument/2006/relationships/notesMaster" Target="/ppt/notesMasters/notesMaster1.xml" Id="R8868d91342f6473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73d035a9acf4011" /><Relationship Type="http://schemas.openxmlformats.org/officeDocument/2006/relationships/notesMaster" Target="/ppt/notesMasters/notesMaster1.xml" Id="R451010c0e69e41b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4bee042c3234967" /><Relationship Type="http://schemas.openxmlformats.org/officeDocument/2006/relationships/notesMaster" Target="/ppt/notesMasters/notesMaster1.xml" Id="Rc4618c97db114bd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9a6ceada0be44e4" /><Relationship Type="http://schemas.openxmlformats.org/officeDocument/2006/relationships/notesMaster" Target="/ppt/notesMasters/notesMaster1.xml" Id="Rad89a51475aa492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1f43da31f0f4339" /><Relationship Type="http://schemas.openxmlformats.org/officeDocument/2006/relationships/notesMaster" Target="/ppt/notesMasters/notesMaster1.xml" Id="R0649042224ce4526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ea4433661274865" /><Relationship Type="http://schemas.openxmlformats.org/officeDocument/2006/relationships/notesMaster" Target="/ppt/notesMasters/notesMaster1.xml" Id="R05ab2a050b6d445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3e342be148b4251" /><Relationship Type="http://schemas.openxmlformats.org/officeDocument/2006/relationships/notesMaster" Target="/ppt/notesMasters/notesMaster1.xml" Id="R7d7ef50aa4cc4bc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26d2c8a9d7d44bd" /><Relationship Type="http://schemas.openxmlformats.org/officeDocument/2006/relationships/notesMaster" Target="/ppt/notesMasters/notesMaster1.xml" Id="R2756d5c1606d478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0db89e229d914109" /><Relationship Type="http://schemas.openxmlformats.org/officeDocument/2006/relationships/notesMaster" Target="/ppt/notesMasters/notesMaster1.xml" Id="Ra066855a03c84c8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122bb00bc9d46e7" /><Relationship Type="http://schemas.openxmlformats.org/officeDocument/2006/relationships/image" Target="/ppt/media/image.png" Id="R5c0b1f57024a443b" /><Relationship Type="http://schemas.openxmlformats.org/officeDocument/2006/relationships/image" Target="/ppt/media/image2.png" Id="R7e4cb6c2b781463c" /><Relationship Type="http://schemas.openxmlformats.org/officeDocument/2006/relationships/image" Target="/ppt/media/image.jpeg" Id="R01a7c632029b4be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6db95a9472e430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c0b1f57024a443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e4cb6c2b781463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a7c632029b4be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7785c8be3f54813" /><Relationship Type="http://schemas.openxmlformats.org/officeDocument/2006/relationships/slideLayout" Target="/ppt/slideLayouts/slideLayout1.xml" Id="R694d4b5c554f492c" /><Relationship Type="http://schemas.openxmlformats.org/officeDocument/2006/relationships/slideLayout" Target="/ppt/slideLayouts/slideLayout2.xml" Id="R66b5b8079aa8492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94d4b5c554f492c"/>
    <p:sldLayoutId xmlns:r="http://schemas.openxmlformats.org/officeDocument/2006/relationships" id="2147483650" r:id="R66b5b8079aa8492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d2399078a64828" /><Relationship Type="http://schemas.openxmlformats.org/officeDocument/2006/relationships/notesSlide" Target="/ppt/notesSlides/notesSlide1.xml" Id="R9da84d29cfc440a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3e989bde744ebe" /><Relationship Type="http://schemas.openxmlformats.org/officeDocument/2006/relationships/notesSlide" Target="/ppt/notesSlides/notesSlide2.xml" Id="R083bcf49314f4fc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e8be18d5ae4aac" /><Relationship Type="http://schemas.openxmlformats.org/officeDocument/2006/relationships/notesSlide" Target="/ppt/notesSlides/notesSlide3.xml" Id="R9fa3b01baff2485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6eaaf61ba84f9d" /><Relationship Type="http://schemas.openxmlformats.org/officeDocument/2006/relationships/notesSlide" Target="/ppt/notesSlides/notesSlide4.xml" Id="R796918c7941e413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6acc9133f84d6a" /><Relationship Type="http://schemas.openxmlformats.org/officeDocument/2006/relationships/notesSlide" Target="/ppt/notesSlides/notesSlide5.xml" Id="R0c28ae5c5add4a9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439e14bfb74476" /><Relationship Type="http://schemas.openxmlformats.org/officeDocument/2006/relationships/notesSlide" Target="/ppt/notesSlides/notesSlide6.xml" Id="Rf3a521261f1c459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14459fdf524ba5" /><Relationship Type="http://schemas.openxmlformats.org/officeDocument/2006/relationships/notesSlide" Target="/ppt/notesSlides/notesSlide7.xml" Id="R8d43427d346d49e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a2513efa8d4678" /><Relationship Type="http://schemas.openxmlformats.org/officeDocument/2006/relationships/notesSlide" Target="/ppt/notesSlides/notesSlide8.xml" Id="Rb44258029b53484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aa8628482a45c4" /><Relationship Type="http://schemas.openxmlformats.org/officeDocument/2006/relationships/notesSlide" Target="/ppt/notesSlides/notesSlide9.xml" Id="R289bc1d27fb044a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6528931e804f50" /><Relationship Type="http://schemas.openxmlformats.org/officeDocument/2006/relationships/notesSlide" Target="/ppt/notesSlides/notesSlide10.xml" Id="R689c067d898f4a4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70fa7ca8904f14" /><Relationship Type="http://schemas.openxmlformats.org/officeDocument/2006/relationships/notesSlide" Target="/ppt/notesSlides/notesSlide11.xml" Id="R382e8bd75cbf474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57077dffe2444b" /><Relationship Type="http://schemas.openxmlformats.org/officeDocument/2006/relationships/notesSlide" Target="/ppt/notesSlides/notesSlide12.xml" Id="R176d5c3b1deb422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4ca9564590494d" /><Relationship Type="http://schemas.openxmlformats.org/officeDocument/2006/relationships/notesSlide" Target="/ppt/notesSlides/notesSlide13.xml" Id="R538c776a111744a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4c3f57370f40e4" /><Relationship Type="http://schemas.openxmlformats.org/officeDocument/2006/relationships/notesSlide" Target="/ppt/notesSlides/notesSlide14.xml" Id="Rfdb6c310cd654c5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889318c70d482c" /><Relationship Type="http://schemas.openxmlformats.org/officeDocument/2006/relationships/notesSlide" Target="/ppt/notesSlides/notesSlide15.xml" Id="Rb28c09a0b0b64a6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2ba1436a76421e" /><Relationship Type="http://schemas.openxmlformats.org/officeDocument/2006/relationships/notesSlide" Target="/ppt/notesSlides/notesSlide16.xml" Id="R0a5ac70349f04d5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28b1b3f1dd4fcc" /><Relationship Type="http://schemas.openxmlformats.org/officeDocument/2006/relationships/notesSlide" Target="/ppt/notesSlides/notesSlide17.xml" Id="R4b475df9e2184ce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6f79d546f54037" /><Relationship Type="http://schemas.openxmlformats.org/officeDocument/2006/relationships/notesSlide" Target="/ppt/notesSlides/notesSlide18.xml" Id="Re2e8860a5ef149b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5564f8fcd641f4" /><Relationship Type="http://schemas.openxmlformats.org/officeDocument/2006/relationships/notesSlide" Target="/ppt/notesSlides/notesSlide19.xml" Id="Rbf704d459ea545c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30f969790b43f1" /><Relationship Type="http://schemas.openxmlformats.org/officeDocument/2006/relationships/notesSlide" Target="/ppt/notesSlides/notesSlide20.xml" Id="R8fc77741ba5f477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44e0ab8724a51" /><Relationship Type="http://schemas.openxmlformats.org/officeDocument/2006/relationships/notesSlide" Target="/ppt/notesSlides/notesSlide21.xml" Id="R36655459ef83453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f85a04608043c8" /><Relationship Type="http://schemas.openxmlformats.org/officeDocument/2006/relationships/notesSlide" Target="/ppt/notesSlides/notesSlide22.xml" Id="R3d494929b4f648d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20de4d661f459e" /><Relationship Type="http://schemas.openxmlformats.org/officeDocument/2006/relationships/notesSlide" Target="/ppt/notesSlides/notesSlide23.xml" Id="R184fdc35732e47e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7f730ab9594636" /><Relationship Type="http://schemas.openxmlformats.org/officeDocument/2006/relationships/notesSlide" Target="/ppt/notesSlides/notesSlide24.xml" Id="Ra113326667424b4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cfb466df294e8c" /><Relationship Type="http://schemas.openxmlformats.org/officeDocument/2006/relationships/notesSlide" Target="/ppt/notesSlides/notesSlide25.xml" Id="R15abdd5aea3b477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b47c183a3e4020" /><Relationship Type="http://schemas.openxmlformats.org/officeDocument/2006/relationships/notesSlide" Target="/ppt/notesSlides/notesSlide26.xml" Id="Rcf44b2b82bd3402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a2ff736a9f4672" /><Relationship Type="http://schemas.openxmlformats.org/officeDocument/2006/relationships/notesSlide" Target="/ppt/notesSlides/notesSlide27.xml" Id="Rf4d78c82a1bf485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31a567dea140da" /><Relationship Type="http://schemas.openxmlformats.org/officeDocument/2006/relationships/notesSlide" Target="/ppt/notesSlides/notesSlide28.xml" Id="Rd62425a4c32a455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a3174532674eb8" /><Relationship Type="http://schemas.openxmlformats.org/officeDocument/2006/relationships/notesSlide" Target="/ppt/notesSlides/notesSlide29.xml" Id="R0aec70dfe68d42a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fc76dfb53544f4" /><Relationship Type="http://schemas.openxmlformats.org/officeDocument/2006/relationships/notesSlide" Target="/ppt/notesSlides/notesSlide30.xml" Id="Re07194b297a7491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  |  Job 19:1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  |  Job 19:2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你們攪擾我的心， 用言語壓碎我要到幾時呢？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will ye vex my soul, and break me in pieces with words?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19:3  |  Job 19:3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你們這十次羞辱我； 你們苦待我也不以為恥。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ten times have ye reproached me: ye are not ashamed that ye make yourselves strange 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19:4  |  Job 19:4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果真我有錯， 這錯乃是在我。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 it indeed that I have erred, mine error remaineth with myself.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19:5  |  Job 19:5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你們果然要向我誇大， 以我的羞辱為證指責我，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indeed ye will magnify yourselves against me, and plead against me my reproach: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19:6  |  Job 19:6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就該知道是神傾覆我， 用網羅圍繞我。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now that God hath overthrown me, and hath compassed me with his net.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19:7  |  Job 19:7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我因委曲呼叫，卻不蒙應允； 我呼求，卻不得公斷。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cry out of wrong, but I am not heard: I cry aloud, but there is no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19:8  |  Job 19:8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神用籬笆攔住我的道路，使我不得經過； 又使我的路徑黑暗。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fenced up my way that I cannot pass, and he hath set darkness in my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19:9  |  Job 19:9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他剝去我的榮光， 摘去我頭上的冠冕。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stripped me of my glory, and taken the crown from my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19:10  |  Job 19:10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他在四圍攻擊我，我便歸於死亡， 將我的指望如樹拔出來。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destroyed me on every side, and I am gone: and mine hope hath he removed like a tree.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19:11  |  Job 19:11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他的忿怒向我發作， 以我為敵人。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also kindled his wrath against me, and he counteth me unto him as one of his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19:12  |  Job 19:12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他的軍旅一齊上來， 修築戰路攻擊我， 在我帳棚的四圍安營。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troops come together, and raise up their way against me, and encamp round about my tabernacle.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19:13  |  Job 19:13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他把我的弟兄隔在遠處， 使我所認識的全然與我生疏。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put my brethren far from me, and mine acquaintance are verily estranged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19:14  |  Job 19:14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我的親戚與我斷絕； 我的密友都忘記我。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kinsfolk have failed, and my familiar friends have forgotten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19:15  |  Job 19:15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在我家寄居的， 和我的使女都以我為外人； 我在他們眼中看為外邦人。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dwell in mine house, and my maids, count me for a stranger: I am an alien in their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19:16  |  Job 19:16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我呼喚僕人， 雖用口求他，他還是不回答。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called my servant, and he gave me no answer; I intreated him with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19:17  |  Job 19:17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我口的氣味，我妻子厭惡； 我的懇求，我同胞也憎嫌。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breath is strange to my wife, though I intreated for the children’s sake of mine own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19:18  |  Job 19:18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連小孩子也藐視我； 我若起來，他們都嘲笑我。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young children despised me; I arose, and they spake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19:19  |  Job 19:19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我的密友都憎惡我； 我平日所愛的人向我翻臉。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my inward friends abhorred me: and they whom I loved are turned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19:20  |  Job 19:20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我的皮肉緊貼骨頭； 我只剩牙皮逃脫了。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bone cleaveth to my skin and to my flesh, and I am escaped with the skin of my teeth.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19:21  |  Job 19:21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我朋友啊，可憐我！可憐我！ 因為神的手攻擊我。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pity upon me, have pity upon me, O ye my friends; for the hand of God hath touched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19:22  |  Job 19:22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你們為甚麼彷彿神逼迫我， 吃我的肉還以為不足呢？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do ye persecute me as God, and are not satisfied with my flesh?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19:23  |  Job 19:23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惟願我的言語現在寫上， 都記錄在書上；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my words were now written! oh that they were printed in a book!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19:24  |  Job 19:24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用鐵筆鐫刻， 用鉛灌在磐石上，直存到永遠。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were graven with an iron pen and lead in the rock for ever!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19:25  |  Job 19:25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我知道我的救贖主活着， 末了必站立在地上。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that my redeemer liveth, and that he shall stand at the latter day upon the earth: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19:26  |  Job 19:26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我這皮肉滅絕之後， 我必在肉體之外得見神。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though after my skin worms destroy this body, yet in my flesh shall I see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19:27  |  Job 19:27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我自己要見他， 親眼要看他，並不像外人。 我的心腸在我裏面消滅了！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I shall see for myself, and mine eyes shall behold, and not another; though my reins be consumed within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19:28  |  Job 19:28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你們若說：我們逼迫他要何等地重呢？ [惹]事的根乃在乎他；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should say, Why persecute we him, seeing the root of the matter is found in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19:29  |  Job 19:29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你們就當懼怕刀劍； 因為忿怒[惹動]刀劍的刑罰， 使你們知道有報應。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ye afraid of the sword: for wrath bringeth the punishments of the sword, that ye may know there is a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2026-08-26T10:27:31.6420000Z</dcterms:created>
  <dcterms:modified xsi:type="dcterms:W3CDTF">2026-08-26T10:27:31.6420000Z</dcterms:modified>
</coreProperties>
</file>