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5bca56dbae24e7d" /><Relationship Type="http://schemas.openxmlformats.org/officeDocument/2006/relationships/extended-properties" Target="/docProps/app.xml" Id="Rb8c4a1c39e6d4dae" /><Relationship Type="http://schemas.openxmlformats.org/officeDocument/2006/relationships/officeDocument" Target="/ppt/presentation.xml" Id="R651a11676eee442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a9708620fef4281"/>
  </p:sldMasterIdLst>
  <p:notesMasterIdLst>
    <p:notesMasterId xmlns:r="http://schemas.openxmlformats.org/officeDocument/2006/relationships" r:id="Rc096878903c24dba"/>
  </p:notesMasterIdLst>
  <p:sldIdLst>
    <p:sldId xmlns:r="http://schemas.openxmlformats.org/officeDocument/2006/relationships" id="256" r:id="R00b2f923f49a4b94"/>
    <p:sldId xmlns:r="http://schemas.openxmlformats.org/officeDocument/2006/relationships" id="257" r:id="R7d376aea84d04395"/>
    <p:sldId xmlns:r="http://schemas.openxmlformats.org/officeDocument/2006/relationships" id="258" r:id="Rcc8a97e0fce14466"/>
    <p:sldId xmlns:r="http://schemas.openxmlformats.org/officeDocument/2006/relationships" id="259" r:id="R07f624a6f53d4de6"/>
    <p:sldId xmlns:r="http://schemas.openxmlformats.org/officeDocument/2006/relationships" id="260" r:id="R36d1a912b44a4423"/>
    <p:sldId xmlns:r="http://schemas.openxmlformats.org/officeDocument/2006/relationships" id="261" r:id="R95a26692e27e48ed"/>
    <p:sldId xmlns:r="http://schemas.openxmlformats.org/officeDocument/2006/relationships" id="262" r:id="R8c4b21b644e04be9"/>
    <p:sldId xmlns:r="http://schemas.openxmlformats.org/officeDocument/2006/relationships" id="263" r:id="R83a919bb230e4ea5"/>
    <p:sldId xmlns:r="http://schemas.openxmlformats.org/officeDocument/2006/relationships" id="264" r:id="Rb4c4385dbcc4459d"/>
    <p:sldId xmlns:r="http://schemas.openxmlformats.org/officeDocument/2006/relationships" id="265" r:id="Rbcde999fff194bd9"/>
    <p:sldId xmlns:r="http://schemas.openxmlformats.org/officeDocument/2006/relationships" id="266" r:id="R864111384c704167"/>
    <p:sldId xmlns:r="http://schemas.openxmlformats.org/officeDocument/2006/relationships" id="267" r:id="R52b56ae11f10485d"/>
    <p:sldId xmlns:r="http://schemas.openxmlformats.org/officeDocument/2006/relationships" id="268" r:id="Re500aa67639b4e2e"/>
    <p:sldId xmlns:r="http://schemas.openxmlformats.org/officeDocument/2006/relationships" id="269" r:id="R5baa2d8030ad4b4c"/>
    <p:sldId xmlns:r="http://schemas.openxmlformats.org/officeDocument/2006/relationships" id="270" r:id="Re853509a9b094e5f"/>
    <p:sldId xmlns:r="http://schemas.openxmlformats.org/officeDocument/2006/relationships" id="271" r:id="R9c4a8d836a8d4053"/>
    <p:sldId xmlns:r="http://schemas.openxmlformats.org/officeDocument/2006/relationships" id="272" r:id="R3c7a23a9c6b14694"/>
    <p:sldId xmlns:r="http://schemas.openxmlformats.org/officeDocument/2006/relationships" id="273" r:id="R3e70a233486f44df"/>
    <p:sldId xmlns:r="http://schemas.openxmlformats.org/officeDocument/2006/relationships" id="274" r:id="R7a129179e42a4e2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ca99ecfb64a4834" /><Relationship Type="http://schemas.openxmlformats.org/officeDocument/2006/relationships/slideMaster" Target="/ppt/slideMasters/slideMaster1.xml" Id="R4a9708620fef4281" /><Relationship Type="http://schemas.openxmlformats.org/officeDocument/2006/relationships/notesMaster" Target="/ppt/notesMasters/notesMaster1.xml" Id="Rc096878903c24dba" /><Relationship Type="http://schemas.openxmlformats.org/officeDocument/2006/relationships/presProps" Target="/ppt/presProps.xml" Id="R82e2a8979f5541fb" /><Relationship Type="http://schemas.openxmlformats.org/officeDocument/2006/relationships/tableStyles" Target="/ppt/tableStyles.xml" Id="R7672daa6c22740b8" /><Relationship Type="http://schemas.openxmlformats.org/officeDocument/2006/relationships/slide" Target="/ppt/slides/slide1.xml" Id="R00b2f923f49a4b94" /><Relationship Type="http://schemas.openxmlformats.org/officeDocument/2006/relationships/slide" Target="/ppt/slides/slide2.xml" Id="R7d376aea84d04395" /><Relationship Type="http://schemas.openxmlformats.org/officeDocument/2006/relationships/slide" Target="/ppt/slides/slide3.xml" Id="Rcc8a97e0fce14466" /><Relationship Type="http://schemas.openxmlformats.org/officeDocument/2006/relationships/slide" Target="/ppt/slides/slide4.xml" Id="R07f624a6f53d4de6" /><Relationship Type="http://schemas.openxmlformats.org/officeDocument/2006/relationships/slide" Target="/ppt/slides/slide5.xml" Id="R36d1a912b44a4423" /><Relationship Type="http://schemas.openxmlformats.org/officeDocument/2006/relationships/slide" Target="/ppt/slides/slide6.xml" Id="R95a26692e27e48ed" /><Relationship Type="http://schemas.openxmlformats.org/officeDocument/2006/relationships/slide" Target="/ppt/slides/slide7.xml" Id="R8c4b21b644e04be9" /><Relationship Type="http://schemas.openxmlformats.org/officeDocument/2006/relationships/slide" Target="/ppt/slides/slide8.xml" Id="R83a919bb230e4ea5" /><Relationship Type="http://schemas.openxmlformats.org/officeDocument/2006/relationships/slide" Target="/ppt/slides/slide9.xml" Id="Rb4c4385dbcc4459d" /><Relationship Type="http://schemas.openxmlformats.org/officeDocument/2006/relationships/slide" Target="/ppt/slides/slide10.xml" Id="Rbcde999fff194bd9" /><Relationship Type="http://schemas.openxmlformats.org/officeDocument/2006/relationships/slide" Target="/ppt/slides/slide11.xml" Id="R864111384c704167" /><Relationship Type="http://schemas.openxmlformats.org/officeDocument/2006/relationships/slide" Target="/ppt/slides/slide12.xml" Id="R52b56ae11f10485d" /><Relationship Type="http://schemas.openxmlformats.org/officeDocument/2006/relationships/slide" Target="/ppt/slides/slide13.xml" Id="Re500aa67639b4e2e" /><Relationship Type="http://schemas.openxmlformats.org/officeDocument/2006/relationships/slide" Target="/ppt/slides/slide14.xml" Id="R5baa2d8030ad4b4c" /><Relationship Type="http://schemas.openxmlformats.org/officeDocument/2006/relationships/slide" Target="/ppt/slides/slide15.xml" Id="Re853509a9b094e5f" /><Relationship Type="http://schemas.openxmlformats.org/officeDocument/2006/relationships/slide" Target="/ppt/slides/slide16.xml" Id="R9c4a8d836a8d4053" /><Relationship Type="http://schemas.openxmlformats.org/officeDocument/2006/relationships/slide" Target="/ppt/slides/slide17.xml" Id="R3c7a23a9c6b14694" /><Relationship Type="http://schemas.openxmlformats.org/officeDocument/2006/relationships/slide" Target="/ppt/slides/slide18.xml" Id="R3e70a233486f44df" /><Relationship Type="http://schemas.openxmlformats.org/officeDocument/2006/relationships/slide" Target="/ppt/slides/slide19.xml" Id="R7a129179e42a4e2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14adfb4fe5f4cb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3b8d7718301494b" /><Relationship Type="http://schemas.openxmlformats.org/officeDocument/2006/relationships/notesMaster" Target="/ppt/notesMasters/notesMaster1.xml" Id="R635af118b3714b9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046dd79a6454125" /><Relationship Type="http://schemas.openxmlformats.org/officeDocument/2006/relationships/notesMaster" Target="/ppt/notesMasters/notesMaster1.xml" Id="Raae2e410be6547b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c7ba03ee68e44a5" /><Relationship Type="http://schemas.openxmlformats.org/officeDocument/2006/relationships/notesMaster" Target="/ppt/notesMasters/notesMaster1.xml" Id="R2e07298c0513453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896bc21b73c433b" /><Relationship Type="http://schemas.openxmlformats.org/officeDocument/2006/relationships/notesMaster" Target="/ppt/notesMasters/notesMaster1.xml" Id="R6fded82f452f40e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9b902691a134bc1" /><Relationship Type="http://schemas.openxmlformats.org/officeDocument/2006/relationships/notesMaster" Target="/ppt/notesMasters/notesMaster1.xml" Id="Rd11bbdc6cf58414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12ce858d69d441f" /><Relationship Type="http://schemas.openxmlformats.org/officeDocument/2006/relationships/notesMaster" Target="/ppt/notesMasters/notesMaster1.xml" Id="R6ef7f2ed19d94d9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98929072e2e487b" /><Relationship Type="http://schemas.openxmlformats.org/officeDocument/2006/relationships/notesMaster" Target="/ppt/notesMasters/notesMaster1.xml" Id="Rd983ea4d30814b1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792353d75bb4ba2" /><Relationship Type="http://schemas.openxmlformats.org/officeDocument/2006/relationships/notesMaster" Target="/ppt/notesMasters/notesMaster1.xml" Id="R13017025040f4a1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c076214dd164639" /><Relationship Type="http://schemas.openxmlformats.org/officeDocument/2006/relationships/notesMaster" Target="/ppt/notesMasters/notesMaster1.xml" Id="Rf29220ac180c463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32841b65ccd4ed7" /><Relationship Type="http://schemas.openxmlformats.org/officeDocument/2006/relationships/notesMaster" Target="/ppt/notesMasters/notesMaster1.xml" Id="Raf4f8e61689a4a8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c70d2dfe9aa429b" /><Relationship Type="http://schemas.openxmlformats.org/officeDocument/2006/relationships/notesMaster" Target="/ppt/notesMasters/notesMaster1.xml" Id="Rc6c717a8d905422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1c8cbc66f9a405a" /><Relationship Type="http://schemas.openxmlformats.org/officeDocument/2006/relationships/notesMaster" Target="/ppt/notesMasters/notesMaster1.xml" Id="R6e1457397537424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fd5b7a51ca040f3" /><Relationship Type="http://schemas.openxmlformats.org/officeDocument/2006/relationships/notesMaster" Target="/ppt/notesMasters/notesMaster1.xml" Id="Rec7fe27cec0c4ed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e997684ce2743e8" /><Relationship Type="http://schemas.openxmlformats.org/officeDocument/2006/relationships/notesMaster" Target="/ppt/notesMasters/notesMaster1.xml" Id="R64c6875979f746f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0e780c748984685" /><Relationship Type="http://schemas.openxmlformats.org/officeDocument/2006/relationships/notesMaster" Target="/ppt/notesMasters/notesMaster1.xml" Id="Rd893a3cfc3d246a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005081ada7d4112" /><Relationship Type="http://schemas.openxmlformats.org/officeDocument/2006/relationships/notesMaster" Target="/ppt/notesMasters/notesMaster1.xml" Id="Rf99d89aaa45e4e5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61d93371bb44e3b" /><Relationship Type="http://schemas.openxmlformats.org/officeDocument/2006/relationships/notesMaster" Target="/ppt/notesMasters/notesMaster1.xml" Id="Rf94702126e5b421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0ce73d7ea124e69" /><Relationship Type="http://schemas.openxmlformats.org/officeDocument/2006/relationships/notesMaster" Target="/ppt/notesMasters/notesMaster1.xml" Id="R9f475a70362c4f5c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f2755409ae84ad4" /><Relationship Type="http://schemas.openxmlformats.org/officeDocument/2006/relationships/notesMaster" Target="/ppt/notesMasters/notesMaster1.xml" Id="Rbed8bd0561884fd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d9e9d37dc434a2e" /><Relationship Type="http://schemas.openxmlformats.org/officeDocument/2006/relationships/image" Target="/ppt/media/image.png" Id="R890a018ee02c42dd" /><Relationship Type="http://schemas.openxmlformats.org/officeDocument/2006/relationships/image" Target="/ppt/media/image2.png" Id="Rf400a47453324dd1" /><Relationship Type="http://schemas.openxmlformats.org/officeDocument/2006/relationships/image" Target="/ppt/media/image.jpeg" Id="R4ff4d7a69ca441d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2f396617d0c481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90a018ee02c42d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400a47453324dd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f4d7a69ca441d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a5239118dad4c02" /><Relationship Type="http://schemas.openxmlformats.org/officeDocument/2006/relationships/slideLayout" Target="/ppt/slideLayouts/slideLayout1.xml" Id="R1afffadc980c4384" /><Relationship Type="http://schemas.openxmlformats.org/officeDocument/2006/relationships/slideLayout" Target="/ppt/slideLayouts/slideLayout2.xml" Id="R3321e7e17cdb4eb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afffadc980c4384"/>
    <p:sldLayoutId xmlns:r="http://schemas.openxmlformats.org/officeDocument/2006/relationships" id="2147483650" r:id="R3321e7e17cdb4eb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54fe60a58e49f2" /><Relationship Type="http://schemas.openxmlformats.org/officeDocument/2006/relationships/notesSlide" Target="/ppt/notesSlides/notesSlide1.xml" Id="Rfcc8ca38e91a4b6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eb6e28711646ca" /><Relationship Type="http://schemas.openxmlformats.org/officeDocument/2006/relationships/notesSlide" Target="/ppt/notesSlides/notesSlide2.xml" Id="R073176636376472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e78a55abee46fa" /><Relationship Type="http://schemas.openxmlformats.org/officeDocument/2006/relationships/notesSlide" Target="/ppt/notesSlides/notesSlide3.xml" Id="Ra32519259a4148c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dbb4a7d3f24483" /><Relationship Type="http://schemas.openxmlformats.org/officeDocument/2006/relationships/notesSlide" Target="/ppt/notesSlides/notesSlide4.xml" Id="R88164cf266ee4ea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10a43d045742e7" /><Relationship Type="http://schemas.openxmlformats.org/officeDocument/2006/relationships/notesSlide" Target="/ppt/notesSlides/notesSlide5.xml" Id="Rb8815007368b4b2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ef747cfc454aa4" /><Relationship Type="http://schemas.openxmlformats.org/officeDocument/2006/relationships/notesSlide" Target="/ppt/notesSlides/notesSlide6.xml" Id="R2c087073be7140b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78755bf89b497d" /><Relationship Type="http://schemas.openxmlformats.org/officeDocument/2006/relationships/notesSlide" Target="/ppt/notesSlides/notesSlide7.xml" Id="R6489341d4c97493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c9d589cbe34e2d" /><Relationship Type="http://schemas.openxmlformats.org/officeDocument/2006/relationships/notesSlide" Target="/ppt/notesSlides/notesSlide8.xml" Id="Rf45b1fdb9800414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332df7419a486f" /><Relationship Type="http://schemas.openxmlformats.org/officeDocument/2006/relationships/notesSlide" Target="/ppt/notesSlides/notesSlide9.xml" Id="R197c0a7f98df467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01ad19e25a49f9" /><Relationship Type="http://schemas.openxmlformats.org/officeDocument/2006/relationships/notesSlide" Target="/ppt/notesSlides/notesSlide10.xml" Id="R512ec3ea67ca4ae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60fb6d41da4a8f" /><Relationship Type="http://schemas.openxmlformats.org/officeDocument/2006/relationships/notesSlide" Target="/ppt/notesSlides/notesSlide11.xml" Id="R72f9b85e322b44a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682eb72d0f4bcc" /><Relationship Type="http://schemas.openxmlformats.org/officeDocument/2006/relationships/notesSlide" Target="/ppt/notesSlides/notesSlide12.xml" Id="R01484439f53646f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511672f0d94f1b" /><Relationship Type="http://schemas.openxmlformats.org/officeDocument/2006/relationships/notesSlide" Target="/ppt/notesSlides/notesSlide13.xml" Id="R25abbf0c51c2434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72c28b305d4a15" /><Relationship Type="http://schemas.openxmlformats.org/officeDocument/2006/relationships/notesSlide" Target="/ppt/notesSlides/notesSlide14.xml" Id="Rde56e30625d5458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182090eccb4d38" /><Relationship Type="http://schemas.openxmlformats.org/officeDocument/2006/relationships/notesSlide" Target="/ppt/notesSlides/notesSlide15.xml" Id="Rc173f87b966c4b5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25ae2708324ce7" /><Relationship Type="http://schemas.openxmlformats.org/officeDocument/2006/relationships/notesSlide" Target="/ppt/notesSlides/notesSlide16.xml" Id="Reccc601d1ecd4bb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76032db231429a" /><Relationship Type="http://schemas.openxmlformats.org/officeDocument/2006/relationships/notesSlide" Target="/ppt/notesSlides/notesSlide17.xml" Id="R9a4e7a25f36f4d9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ff496039fb4a6f" /><Relationship Type="http://schemas.openxmlformats.org/officeDocument/2006/relationships/notesSlide" Target="/ppt/notesSlides/notesSlide18.xml" Id="Rbbf866efc543485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cedd52520e41bc" /><Relationship Type="http://schemas.openxmlformats.org/officeDocument/2006/relationships/notesSlide" Target="/ppt/notesSlides/notesSlide19.xml" Id="R93799ad41bf64a3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Galatians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6:1  |  Galatians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弟兄們，若有人偶然被過犯所勝，你們屬靈的人就當用溫柔的心把他挽回過來；又當自己小心，恐怕也被引誘。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Brethren, if a man be overtaken in a fault, ye which are spiritual, restore such an one in the spirit of meekness; considering thyself, lest thou also be tempted.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6:2  |  Galatians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你們各人的重擔要互相擔當，如此，就完全了基督的律法。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Bear ye one another’s burdens, and so fulfil the law of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6:3  |  Galatians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人若無有，自己還以為有，就是自欺了。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a man think himself to be something, when he is nothing, he deceiveth himself.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6:4  |  Galatians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各人應當察驗自己的行為；這樣，他所誇的就專在自己，不在別人了，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let every man prove his own work, and then shall he have rejoicing in himself alone, and not in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6:5  |  Galatians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因為各人必擔當自己的擔子。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every man shall bear his own burden.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6:6  |  Galatians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在道理上受教的，當把一切需用的供給施教的人。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him that is taught in the word communicate unto him that teacheth in all good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6:7  |  Galatians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不要自欺，神是輕慢不得的。人種的是甚麼，收的也是甚麼。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deceived; God is not mocked: for whatsoever a man soweth, that shall he also reap.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6:8  |  Galatians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順着情慾撒種的，必從情慾收敗壞；順着[聖]靈撒種的，必從[聖]靈收永生。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that soweth to his flesh shall of the flesh reap corruption; but he that soweth to the Spirit shall of the Spirit reap life everlasting.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6:9  |  Galatians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我們行善，不可喪志；若不灰心，到了時候就要收成。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let us not be weary in well doing: for in due season we shall reap, if we faint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6:10  |  Galatians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所以，有了機會就當向眾人行善，向信徒一家的人更當這樣。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we have therefore opportunity, let us do good unto all men, especially unto them who are of the household of faith.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6:11  |  Galatians 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請看我親手寫給你們的字是何等的大呢！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see how large a letter I have written unto you with mine own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6:12  |  Galatians 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凡希圖外貌體面的人都勉強你們受割禮，無非是怕自己為基督的十字架受逼迫。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many as desire to make a fair shew in the flesh, they constrain you to be circumcised; only lest they should suffer persecution for the cross of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6:13  |  Galatians 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他們那些受割禮的，連自己也不守律法；他們願意你們受割禮，不過要藉着你們的肉體誇口。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neither they themselves who are circumcised keep the law; but desire to have you circumcised, that they may glory in your flesh.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6:14  |  Galatians 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但我斷不以別的誇口，只誇我們主耶穌基督的十字架；因這十字架，就我而論，世界已經釘在十字架上；就世界而論，我已經釘在十字架上。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God forbid that I should glory, save in the cross of our Lord Jesus Christ, by whom the world is crucified unto me, and I unto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6:15  |  Galatians 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受割禮不受割禮都無關緊要，要緊的就是作新造的人。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in Christ Jesus neither circumcision availeth any thing, nor uncircumcision, but a new creature.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6:16  |  Galatians 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凡照此理而行的，願平安、憐憫加給他們，和神的以色列民。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many as walk according to this rule, peace be on them, and mercy, and upon the Israel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6:17  |  Galatians 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從今以後，人都不要攪擾我，因為我身上帶着耶穌的印記。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From henceforth let no man trouble me: for I bear in my body the marks of the Lord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6:18  |  Galatians 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弟兄們，願我主耶穌基督的恩[常]在你們心裏。阿們！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Brethren, the grace of our Lord Jesus Christ be with your spirit.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2026-08-26T14:49:54.9920000Z</dcterms:created>
  <dcterms:modified xsi:type="dcterms:W3CDTF">2026-08-26T14:49:54.9920000Z</dcterms:modified>
</coreProperties>
</file>