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eed8f01b77447f4" /><Relationship Type="http://schemas.openxmlformats.org/officeDocument/2006/relationships/extended-properties" Target="/docProps/app.xml" Id="R5cc3a46023754b1c" /><Relationship Type="http://schemas.openxmlformats.org/officeDocument/2006/relationships/officeDocument" Target="/ppt/presentation.xml" Id="R4bff072d7c8c4bd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3dab4715b364d9d"/>
  </p:sldMasterIdLst>
  <p:notesMasterIdLst>
    <p:notesMasterId xmlns:r="http://schemas.openxmlformats.org/officeDocument/2006/relationships" r:id="R05bc77d60d0649ef"/>
  </p:notesMasterIdLst>
  <p:sldIdLst>
    <p:sldId xmlns:r="http://schemas.openxmlformats.org/officeDocument/2006/relationships" id="256" r:id="R33faa82ed31343d4"/>
    <p:sldId xmlns:r="http://schemas.openxmlformats.org/officeDocument/2006/relationships" id="257" r:id="Rc921759dfd894865"/>
    <p:sldId xmlns:r="http://schemas.openxmlformats.org/officeDocument/2006/relationships" id="258" r:id="R0e9a92696a224ba8"/>
    <p:sldId xmlns:r="http://schemas.openxmlformats.org/officeDocument/2006/relationships" id="259" r:id="R720f1f6126ee40b9"/>
    <p:sldId xmlns:r="http://schemas.openxmlformats.org/officeDocument/2006/relationships" id="260" r:id="Rb21bb0da30174926"/>
    <p:sldId xmlns:r="http://schemas.openxmlformats.org/officeDocument/2006/relationships" id="261" r:id="R48185312890d43c5"/>
    <p:sldId xmlns:r="http://schemas.openxmlformats.org/officeDocument/2006/relationships" id="262" r:id="Redc28ff8b8644a13"/>
    <p:sldId xmlns:r="http://schemas.openxmlformats.org/officeDocument/2006/relationships" id="263" r:id="Re6e0a61951e84d77"/>
    <p:sldId xmlns:r="http://schemas.openxmlformats.org/officeDocument/2006/relationships" id="264" r:id="R272896794f104f19"/>
    <p:sldId xmlns:r="http://schemas.openxmlformats.org/officeDocument/2006/relationships" id="265" r:id="R4e55363e6afb4655"/>
    <p:sldId xmlns:r="http://schemas.openxmlformats.org/officeDocument/2006/relationships" id="266" r:id="Rf2f6fbb5793b494c"/>
    <p:sldId xmlns:r="http://schemas.openxmlformats.org/officeDocument/2006/relationships" id="267" r:id="R816287d34f314dfe"/>
    <p:sldId xmlns:r="http://schemas.openxmlformats.org/officeDocument/2006/relationships" id="268" r:id="R5f8c35170e754869"/>
    <p:sldId xmlns:r="http://schemas.openxmlformats.org/officeDocument/2006/relationships" id="269" r:id="Rdf347e49f0a34619"/>
    <p:sldId xmlns:r="http://schemas.openxmlformats.org/officeDocument/2006/relationships" id="270" r:id="R3f3c8fd72aa74403"/>
    <p:sldId xmlns:r="http://schemas.openxmlformats.org/officeDocument/2006/relationships" id="271" r:id="R0bc18c8c71b74170"/>
    <p:sldId xmlns:r="http://schemas.openxmlformats.org/officeDocument/2006/relationships" id="272" r:id="R86708b3b959f4248"/>
    <p:sldId xmlns:r="http://schemas.openxmlformats.org/officeDocument/2006/relationships" id="273" r:id="R29c09b89784143d5"/>
    <p:sldId xmlns:r="http://schemas.openxmlformats.org/officeDocument/2006/relationships" id="274" r:id="Rde9b436e336d4852"/>
    <p:sldId xmlns:r="http://schemas.openxmlformats.org/officeDocument/2006/relationships" id="275" r:id="Raa4797b3e2954371"/>
    <p:sldId xmlns:r="http://schemas.openxmlformats.org/officeDocument/2006/relationships" id="276" r:id="R241ca27908bf4641"/>
    <p:sldId xmlns:r="http://schemas.openxmlformats.org/officeDocument/2006/relationships" id="277" r:id="R02b5df7a1fa042c8"/>
    <p:sldId xmlns:r="http://schemas.openxmlformats.org/officeDocument/2006/relationships" id="278" r:id="R2a0b4a3e5ac3437b"/>
    <p:sldId xmlns:r="http://schemas.openxmlformats.org/officeDocument/2006/relationships" id="279" r:id="Ra7983872093e496d"/>
    <p:sldId xmlns:r="http://schemas.openxmlformats.org/officeDocument/2006/relationships" id="280" r:id="R8c6271a11f9d4966"/>
    <p:sldId xmlns:r="http://schemas.openxmlformats.org/officeDocument/2006/relationships" id="281" r:id="Rbc8d2d1d11054090"/>
    <p:sldId xmlns:r="http://schemas.openxmlformats.org/officeDocument/2006/relationships" id="282" r:id="Ref70226507734c66"/>
    <p:sldId xmlns:r="http://schemas.openxmlformats.org/officeDocument/2006/relationships" id="283" r:id="R976807cb6f6d4a05"/>
    <p:sldId xmlns:r="http://schemas.openxmlformats.org/officeDocument/2006/relationships" id="284" r:id="R30072debb45e4f0d"/>
    <p:sldId xmlns:r="http://schemas.openxmlformats.org/officeDocument/2006/relationships" id="285" r:id="R7b5717347f264bcf"/>
    <p:sldId xmlns:r="http://schemas.openxmlformats.org/officeDocument/2006/relationships" id="286" r:id="R91576e1928654fb8"/>
    <p:sldId xmlns:r="http://schemas.openxmlformats.org/officeDocument/2006/relationships" id="287" r:id="Rd20ccdbe69ee4f3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a5d382cf5dc4a98" /><Relationship Type="http://schemas.openxmlformats.org/officeDocument/2006/relationships/slideMaster" Target="/ppt/slideMasters/slideMaster1.xml" Id="Rc3dab4715b364d9d" /><Relationship Type="http://schemas.openxmlformats.org/officeDocument/2006/relationships/notesMaster" Target="/ppt/notesMasters/notesMaster1.xml" Id="R05bc77d60d0649ef" /><Relationship Type="http://schemas.openxmlformats.org/officeDocument/2006/relationships/presProps" Target="/ppt/presProps.xml" Id="Rbc4adb8c5cc9455e" /><Relationship Type="http://schemas.openxmlformats.org/officeDocument/2006/relationships/tableStyles" Target="/ppt/tableStyles.xml" Id="R7ccff4a62e0b48a9" /><Relationship Type="http://schemas.openxmlformats.org/officeDocument/2006/relationships/slide" Target="/ppt/slides/slide1.xml" Id="R33faa82ed31343d4" /><Relationship Type="http://schemas.openxmlformats.org/officeDocument/2006/relationships/slide" Target="/ppt/slides/slide2.xml" Id="Rc921759dfd894865" /><Relationship Type="http://schemas.openxmlformats.org/officeDocument/2006/relationships/slide" Target="/ppt/slides/slide3.xml" Id="R0e9a92696a224ba8" /><Relationship Type="http://schemas.openxmlformats.org/officeDocument/2006/relationships/slide" Target="/ppt/slides/slide4.xml" Id="R720f1f6126ee40b9" /><Relationship Type="http://schemas.openxmlformats.org/officeDocument/2006/relationships/slide" Target="/ppt/slides/slide5.xml" Id="Rb21bb0da30174926" /><Relationship Type="http://schemas.openxmlformats.org/officeDocument/2006/relationships/slide" Target="/ppt/slides/slide6.xml" Id="R48185312890d43c5" /><Relationship Type="http://schemas.openxmlformats.org/officeDocument/2006/relationships/slide" Target="/ppt/slides/slide7.xml" Id="Redc28ff8b8644a13" /><Relationship Type="http://schemas.openxmlformats.org/officeDocument/2006/relationships/slide" Target="/ppt/slides/slide8.xml" Id="Re6e0a61951e84d77" /><Relationship Type="http://schemas.openxmlformats.org/officeDocument/2006/relationships/slide" Target="/ppt/slides/slide9.xml" Id="R272896794f104f19" /><Relationship Type="http://schemas.openxmlformats.org/officeDocument/2006/relationships/slide" Target="/ppt/slides/slide10.xml" Id="R4e55363e6afb4655" /><Relationship Type="http://schemas.openxmlformats.org/officeDocument/2006/relationships/slide" Target="/ppt/slides/slide11.xml" Id="Rf2f6fbb5793b494c" /><Relationship Type="http://schemas.openxmlformats.org/officeDocument/2006/relationships/slide" Target="/ppt/slides/slide12.xml" Id="R816287d34f314dfe" /><Relationship Type="http://schemas.openxmlformats.org/officeDocument/2006/relationships/slide" Target="/ppt/slides/slide13.xml" Id="R5f8c35170e754869" /><Relationship Type="http://schemas.openxmlformats.org/officeDocument/2006/relationships/slide" Target="/ppt/slides/slide14.xml" Id="Rdf347e49f0a34619" /><Relationship Type="http://schemas.openxmlformats.org/officeDocument/2006/relationships/slide" Target="/ppt/slides/slide15.xml" Id="R3f3c8fd72aa74403" /><Relationship Type="http://schemas.openxmlformats.org/officeDocument/2006/relationships/slide" Target="/ppt/slides/slide16.xml" Id="R0bc18c8c71b74170" /><Relationship Type="http://schemas.openxmlformats.org/officeDocument/2006/relationships/slide" Target="/ppt/slides/slide17.xml" Id="R86708b3b959f4248" /><Relationship Type="http://schemas.openxmlformats.org/officeDocument/2006/relationships/slide" Target="/ppt/slides/slide18.xml" Id="R29c09b89784143d5" /><Relationship Type="http://schemas.openxmlformats.org/officeDocument/2006/relationships/slide" Target="/ppt/slides/slide19.xml" Id="Rde9b436e336d4852" /><Relationship Type="http://schemas.openxmlformats.org/officeDocument/2006/relationships/slide" Target="/ppt/slides/slide20.xml" Id="Raa4797b3e2954371" /><Relationship Type="http://schemas.openxmlformats.org/officeDocument/2006/relationships/slide" Target="/ppt/slides/slide21.xml" Id="R241ca27908bf4641" /><Relationship Type="http://schemas.openxmlformats.org/officeDocument/2006/relationships/slide" Target="/ppt/slides/slide22.xml" Id="R02b5df7a1fa042c8" /><Relationship Type="http://schemas.openxmlformats.org/officeDocument/2006/relationships/slide" Target="/ppt/slides/slide23.xml" Id="R2a0b4a3e5ac3437b" /><Relationship Type="http://schemas.openxmlformats.org/officeDocument/2006/relationships/slide" Target="/ppt/slides/slide24.xml" Id="Ra7983872093e496d" /><Relationship Type="http://schemas.openxmlformats.org/officeDocument/2006/relationships/slide" Target="/ppt/slides/slide25.xml" Id="R8c6271a11f9d4966" /><Relationship Type="http://schemas.openxmlformats.org/officeDocument/2006/relationships/slide" Target="/ppt/slides/slide26.xml" Id="Rbc8d2d1d11054090" /><Relationship Type="http://schemas.openxmlformats.org/officeDocument/2006/relationships/slide" Target="/ppt/slides/slide27.xml" Id="Ref70226507734c66" /><Relationship Type="http://schemas.openxmlformats.org/officeDocument/2006/relationships/slide" Target="/ppt/slides/slide28.xml" Id="R976807cb6f6d4a05" /><Relationship Type="http://schemas.openxmlformats.org/officeDocument/2006/relationships/slide" Target="/ppt/slides/slide29.xml" Id="R30072debb45e4f0d" /><Relationship Type="http://schemas.openxmlformats.org/officeDocument/2006/relationships/slide" Target="/ppt/slides/slide30.xml" Id="R7b5717347f264bcf" /><Relationship Type="http://schemas.openxmlformats.org/officeDocument/2006/relationships/slide" Target="/ppt/slides/slide31.xml" Id="R91576e1928654fb8" /><Relationship Type="http://schemas.openxmlformats.org/officeDocument/2006/relationships/slide" Target="/ppt/slides/slide32.xml" Id="Rd20ccdbe69ee4f3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3e4b5dc59d64de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ea73952b4994f63" /><Relationship Type="http://schemas.openxmlformats.org/officeDocument/2006/relationships/notesMaster" Target="/ppt/notesMasters/notesMaster1.xml" Id="R3e436b20177a40d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844b522678448ab" /><Relationship Type="http://schemas.openxmlformats.org/officeDocument/2006/relationships/notesMaster" Target="/ppt/notesMasters/notesMaster1.xml" Id="Rfa667cc5d92d429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8afae80331a4e89" /><Relationship Type="http://schemas.openxmlformats.org/officeDocument/2006/relationships/notesMaster" Target="/ppt/notesMasters/notesMaster1.xml" Id="Rd66f29fd79e9438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cc38189c3144a41" /><Relationship Type="http://schemas.openxmlformats.org/officeDocument/2006/relationships/notesMaster" Target="/ppt/notesMasters/notesMaster1.xml" Id="R87720a26349144b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ae1bcc2d1364f5c" /><Relationship Type="http://schemas.openxmlformats.org/officeDocument/2006/relationships/notesMaster" Target="/ppt/notesMasters/notesMaster1.xml" Id="R4a3cf90648c54ec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989ef77c89a4e6b" /><Relationship Type="http://schemas.openxmlformats.org/officeDocument/2006/relationships/notesMaster" Target="/ppt/notesMasters/notesMaster1.xml" Id="R6e4866a11f1a48d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7c1ad862f9d48b1" /><Relationship Type="http://schemas.openxmlformats.org/officeDocument/2006/relationships/notesMaster" Target="/ppt/notesMasters/notesMaster1.xml" Id="R085094f284f94f7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224f789547d4e10" /><Relationship Type="http://schemas.openxmlformats.org/officeDocument/2006/relationships/notesMaster" Target="/ppt/notesMasters/notesMaster1.xml" Id="R8851abc0e0d9434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edda06dd8424fd5" /><Relationship Type="http://schemas.openxmlformats.org/officeDocument/2006/relationships/notesMaster" Target="/ppt/notesMasters/notesMaster1.xml" Id="R3d21b9f9365b419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2246dd0743e43b8" /><Relationship Type="http://schemas.openxmlformats.org/officeDocument/2006/relationships/notesMaster" Target="/ppt/notesMasters/notesMaster1.xml" Id="Rae0bd3c0d2e547d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33c561fe8e1468b" /><Relationship Type="http://schemas.openxmlformats.org/officeDocument/2006/relationships/notesMaster" Target="/ppt/notesMasters/notesMaster1.xml" Id="R69a00f17839b47d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0bc0faa546b4dfa" /><Relationship Type="http://schemas.openxmlformats.org/officeDocument/2006/relationships/notesMaster" Target="/ppt/notesMasters/notesMaster1.xml" Id="R9bc7ed0d41d14dc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05dac6609484c09" /><Relationship Type="http://schemas.openxmlformats.org/officeDocument/2006/relationships/notesMaster" Target="/ppt/notesMasters/notesMaster1.xml" Id="R5a1cc2c40f2b4f1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224432c85ec49a1" /><Relationship Type="http://schemas.openxmlformats.org/officeDocument/2006/relationships/notesMaster" Target="/ppt/notesMasters/notesMaster1.xml" Id="R17a9c9c1cf0c433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ca944c529e94db0" /><Relationship Type="http://schemas.openxmlformats.org/officeDocument/2006/relationships/notesMaster" Target="/ppt/notesMasters/notesMaster1.xml" Id="R58c3ba20aac0480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355bb69889941f4" /><Relationship Type="http://schemas.openxmlformats.org/officeDocument/2006/relationships/notesMaster" Target="/ppt/notesMasters/notesMaster1.xml" Id="R30449fb1d8a84a3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495c1afb94c4ace" /><Relationship Type="http://schemas.openxmlformats.org/officeDocument/2006/relationships/notesMaster" Target="/ppt/notesMasters/notesMaster1.xml" Id="R9f0f5b73424849d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4d4361cd04c4a88" /><Relationship Type="http://schemas.openxmlformats.org/officeDocument/2006/relationships/notesMaster" Target="/ppt/notesMasters/notesMaster1.xml" Id="Rb6a329b2e049444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0f269375dff46f3" /><Relationship Type="http://schemas.openxmlformats.org/officeDocument/2006/relationships/notesMaster" Target="/ppt/notesMasters/notesMaster1.xml" Id="R23a2e9b24d374f8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f8b40426fc840fb" /><Relationship Type="http://schemas.openxmlformats.org/officeDocument/2006/relationships/notesMaster" Target="/ppt/notesMasters/notesMaster1.xml" Id="Rcc55ac99780e457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09d522d771c403a" /><Relationship Type="http://schemas.openxmlformats.org/officeDocument/2006/relationships/notesMaster" Target="/ppt/notesMasters/notesMaster1.xml" Id="R947c17b249e4479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10822daec874e4f" /><Relationship Type="http://schemas.openxmlformats.org/officeDocument/2006/relationships/notesMaster" Target="/ppt/notesMasters/notesMaster1.xml" Id="Rbeacff8fee32456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9315b2e5d104393" /><Relationship Type="http://schemas.openxmlformats.org/officeDocument/2006/relationships/notesMaster" Target="/ppt/notesMasters/notesMaster1.xml" Id="Rbbdd540081054bb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b945fbc86c248b3" /><Relationship Type="http://schemas.openxmlformats.org/officeDocument/2006/relationships/notesMaster" Target="/ppt/notesMasters/notesMaster1.xml" Id="R3e07072d05a8498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1752639a31c465e" /><Relationship Type="http://schemas.openxmlformats.org/officeDocument/2006/relationships/notesMaster" Target="/ppt/notesMasters/notesMaster1.xml" Id="Rb690d9b969ec4bb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789b8461be34469" /><Relationship Type="http://schemas.openxmlformats.org/officeDocument/2006/relationships/notesMaster" Target="/ppt/notesMasters/notesMaster1.xml" Id="Rd7f2dc114c14437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ad53e35805542e5" /><Relationship Type="http://schemas.openxmlformats.org/officeDocument/2006/relationships/notesMaster" Target="/ppt/notesMasters/notesMaster1.xml" Id="Rdb0b54d7ab5749e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f69f5c439a34f48" /><Relationship Type="http://schemas.openxmlformats.org/officeDocument/2006/relationships/notesMaster" Target="/ppt/notesMasters/notesMaster1.xml" Id="R348d0014993f49a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d55293262ed44f1" /><Relationship Type="http://schemas.openxmlformats.org/officeDocument/2006/relationships/notesMaster" Target="/ppt/notesMasters/notesMaster1.xml" Id="R8780faa1fead418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d20cc58d1214daf" /><Relationship Type="http://schemas.openxmlformats.org/officeDocument/2006/relationships/notesMaster" Target="/ppt/notesMasters/notesMaster1.xml" Id="R8de57155d385406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4afac5fa41ef45c1" /><Relationship Type="http://schemas.openxmlformats.org/officeDocument/2006/relationships/notesMaster" Target="/ppt/notesMasters/notesMaster1.xml" Id="R6546f3af8087404e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bb56fda079146eb" /><Relationship Type="http://schemas.openxmlformats.org/officeDocument/2006/relationships/notesMaster" Target="/ppt/notesMasters/notesMaster1.xml" Id="R0755cfb488c4431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cb5340bbff4bcf" /><Relationship Type="http://schemas.openxmlformats.org/officeDocument/2006/relationships/image" Target="/ppt/media/image.png" Id="R41dbfcb6ef734d55" /><Relationship Type="http://schemas.openxmlformats.org/officeDocument/2006/relationships/image" Target="/ppt/media/image2.png" Id="R380f91be9a544938" /><Relationship Type="http://schemas.openxmlformats.org/officeDocument/2006/relationships/image" Target="/ppt/media/image.jpeg" Id="Rfde97122d6a240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d5d6b3c8c1543f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1dbfcb6ef734d5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80f91be9a54493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e97122d6a240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0616dc1fbb84829" /><Relationship Type="http://schemas.openxmlformats.org/officeDocument/2006/relationships/slideLayout" Target="/ppt/slideLayouts/slideLayout1.xml" Id="Rde5369b848174e2c" /><Relationship Type="http://schemas.openxmlformats.org/officeDocument/2006/relationships/slideLayout" Target="/ppt/slideLayouts/slideLayout2.xml" Id="Rfeaf67a9da8d41f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e5369b848174e2c"/>
    <p:sldLayoutId xmlns:r="http://schemas.openxmlformats.org/officeDocument/2006/relationships" id="2147483650" r:id="Rfeaf67a9da8d41f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7494dca697469b" /><Relationship Type="http://schemas.openxmlformats.org/officeDocument/2006/relationships/notesSlide" Target="/ppt/notesSlides/notesSlide1.xml" Id="R701481a317844b3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7c0ff013cd4dd6" /><Relationship Type="http://schemas.openxmlformats.org/officeDocument/2006/relationships/notesSlide" Target="/ppt/notesSlides/notesSlide2.xml" Id="R01591efc60254fb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8553fbf0047c3" /><Relationship Type="http://schemas.openxmlformats.org/officeDocument/2006/relationships/notesSlide" Target="/ppt/notesSlides/notesSlide3.xml" Id="Rca2cc21c3fb9401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bc197dffc548d7" /><Relationship Type="http://schemas.openxmlformats.org/officeDocument/2006/relationships/notesSlide" Target="/ppt/notesSlides/notesSlide4.xml" Id="Rf3b45cafc87d40a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1a9953c19845e6" /><Relationship Type="http://schemas.openxmlformats.org/officeDocument/2006/relationships/notesSlide" Target="/ppt/notesSlides/notesSlide5.xml" Id="R17c6b3cb1a404ce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d1a879d0994ade" /><Relationship Type="http://schemas.openxmlformats.org/officeDocument/2006/relationships/notesSlide" Target="/ppt/notesSlides/notesSlide6.xml" Id="R8f3ccf87dc4c41f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8f1be48934eb3" /><Relationship Type="http://schemas.openxmlformats.org/officeDocument/2006/relationships/notesSlide" Target="/ppt/notesSlides/notesSlide7.xml" Id="Rd752536073ea41c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cac35e387a4a23" /><Relationship Type="http://schemas.openxmlformats.org/officeDocument/2006/relationships/notesSlide" Target="/ppt/notesSlides/notesSlide8.xml" Id="R32b93e1d3b9b4be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22093b8aad423a" /><Relationship Type="http://schemas.openxmlformats.org/officeDocument/2006/relationships/notesSlide" Target="/ppt/notesSlides/notesSlide9.xml" Id="R06bf6ee15b654c4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9648d132f8495d" /><Relationship Type="http://schemas.openxmlformats.org/officeDocument/2006/relationships/notesSlide" Target="/ppt/notesSlides/notesSlide10.xml" Id="R310dbdb4ab21409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2a087ed9b449ad" /><Relationship Type="http://schemas.openxmlformats.org/officeDocument/2006/relationships/notesSlide" Target="/ppt/notesSlides/notesSlide11.xml" Id="R9c2312c35b66433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95ad61e53b4907" /><Relationship Type="http://schemas.openxmlformats.org/officeDocument/2006/relationships/notesSlide" Target="/ppt/notesSlides/notesSlide12.xml" Id="R1cbbc765404945d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a9f16d146746a8" /><Relationship Type="http://schemas.openxmlformats.org/officeDocument/2006/relationships/notesSlide" Target="/ppt/notesSlides/notesSlide13.xml" Id="R992ca0fe593a41e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0860cd687a4fe7" /><Relationship Type="http://schemas.openxmlformats.org/officeDocument/2006/relationships/notesSlide" Target="/ppt/notesSlides/notesSlide14.xml" Id="Rcc471def018240b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1604b4a1c24d61" /><Relationship Type="http://schemas.openxmlformats.org/officeDocument/2006/relationships/notesSlide" Target="/ppt/notesSlides/notesSlide15.xml" Id="Rfeb82c02eca7409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76024342094179" /><Relationship Type="http://schemas.openxmlformats.org/officeDocument/2006/relationships/notesSlide" Target="/ppt/notesSlides/notesSlide16.xml" Id="R4f197833e1d2491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9f8ff5c5454f5c" /><Relationship Type="http://schemas.openxmlformats.org/officeDocument/2006/relationships/notesSlide" Target="/ppt/notesSlides/notesSlide17.xml" Id="R9db916a70a73409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fe96a776a34da5" /><Relationship Type="http://schemas.openxmlformats.org/officeDocument/2006/relationships/notesSlide" Target="/ppt/notesSlides/notesSlide18.xml" Id="R745c1a5c6bc042f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31ec0a8ba84ab0" /><Relationship Type="http://schemas.openxmlformats.org/officeDocument/2006/relationships/notesSlide" Target="/ppt/notesSlides/notesSlide19.xml" Id="Rd4b872d42e1d4c2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a9fe94bfac4945" /><Relationship Type="http://schemas.openxmlformats.org/officeDocument/2006/relationships/notesSlide" Target="/ppt/notesSlides/notesSlide20.xml" Id="Rd87adf142d2945e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39e1dc97364f21" /><Relationship Type="http://schemas.openxmlformats.org/officeDocument/2006/relationships/notesSlide" Target="/ppt/notesSlides/notesSlide21.xml" Id="Rc54ce5eb197441d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2196958d99492f" /><Relationship Type="http://schemas.openxmlformats.org/officeDocument/2006/relationships/notesSlide" Target="/ppt/notesSlides/notesSlide22.xml" Id="R2c737ed007074af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ffffaac1524584" /><Relationship Type="http://schemas.openxmlformats.org/officeDocument/2006/relationships/notesSlide" Target="/ppt/notesSlides/notesSlide23.xml" Id="R30bd1880ad3a425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930c47ff40457b" /><Relationship Type="http://schemas.openxmlformats.org/officeDocument/2006/relationships/notesSlide" Target="/ppt/notesSlides/notesSlide24.xml" Id="R91564816cdbf480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92e1ddefc048ff" /><Relationship Type="http://schemas.openxmlformats.org/officeDocument/2006/relationships/notesSlide" Target="/ppt/notesSlides/notesSlide25.xml" Id="R4997c6a288244b4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ef26a69ebe4041" /><Relationship Type="http://schemas.openxmlformats.org/officeDocument/2006/relationships/notesSlide" Target="/ppt/notesSlides/notesSlide26.xml" Id="R5a353a622a2845e4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0c1f301821445c" /><Relationship Type="http://schemas.openxmlformats.org/officeDocument/2006/relationships/notesSlide" Target="/ppt/notesSlides/notesSlide27.xml" Id="R87a5de35de554bd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cfb0420e994a4e" /><Relationship Type="http://schemas.openxmlformats.org/officeDocument/2006/relationships/notesSlide" Target="/ppt/notesSlides/notesSlide28.xml" Id="Rb227ae7cbcc5420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4c1f9ea5c8484f" /><Relationship Type="http://schemas.openxmlformats.org/officeDocument/2006/relationships/notesSlide" Target="/ppt/notesSlides/notesSlide29.xml" Id="Re4d478495e7a422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7eb3b29b33461e" /><Relationship Type="http://schemas.openxmlformats.org/officeDocument/2006/relationships/notesSlide" Target="/ppt/notesSlides/notesSlide30.xml" Id="Re6933e69d450411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2d9a61d2ef4383" /><Relationship Type="http://schemas.openxmlformats.org/officeDocument/2006/relationships/notesSlide" Target="/ppt/notesSlides/notesSlide31.xml" Id="Rfd2e4174bb2d4fc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3e193e2381447a" /><Relationship Type="http://schemas.openxmlformats.org/officeDocument/2006/relationships/notesSlide" Target="/ppt/notesSlides/notesSlide32.xml" Id="R8541d5067ec14b5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箴言第31章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31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  |  Proverbs 31:1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利慕伊勒王的言語，是他母親教訓他的真言。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king Lemuel, the prophecy that his mother taught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  |  Proverbs 31:2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我的兒啊，我腹中生的兒啊， 我許願得的兒啊！我當怎樣[教訓]你呢？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What, my son? and what, the son of my womb? and what, the son of my vows?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31:3  |  Proverbs 31:3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不要將你的精力給婦女； 也不要有敗壞君王的行為。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not thy strength unto women, nor thy ways to that which destroyeth kings.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31:4  |  Proverbs 31:4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利慕伊勒啊，君王喝酒，君王喝酒不相宜； 王子說濃酒在那裏也不相宜；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not for kings, O Lemuel, it is not for kings to drink wine; nor for princes strong drink: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31:5  |  Proverbs 31:5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恐怕喝了就忘記律例， 顛倒一切困苦人的是非。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Lest they drink, and forget the law, and pervert the judgment of any of the afflicted.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31:6  |  Proverbs 31:6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可以把濃酒給將亡的人喝， 把[清]酒給苦心的人喝，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strong drink unto him that is ready to perish, and wine unto those that be of heavy hearts.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31:7  |  Proverbs 31:7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讓他喝了，就忘記他的貧窮， 不再記念他的苦楚。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him drink, and forget his poverty, and remember his misery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31:8  |  Proverbs 31:8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你當為啞巴開口， 為一切孤獨的伸冤。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thy mouth for the dumb in the cause of all such as are appointed to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31:9  |  Proverbs 31:9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你當開口按公義判斷， 為困苦和窮乏的辨屈。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thy mouth, judge righteously, and plead the cause of the poor and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31:10  |  Proverbs 31:10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才德的婦人誰能得着呢？ 她的價值遠勝過珍珠。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can find a virtuous woman? for her price is far above rubies.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31:11  |  Proverbs 31:11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她丈夫心裏倚靠她， 必不缺少利益；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her husband doth safely trust in her, so that he shall have no need of spoil.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31:12  |  Proverbs 31:12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她一生使丈夫有益無損。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will do him good and not evil all the days of her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31:13  |  Proverbs 31:13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她尋找羊羢和麻， 甘心用手做工。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seeketh wool, and flax, and worketh willingly with her hands.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31:14  |  Proverbs 31:14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她好像商船從遠方運糧來，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is like the merchants’ ships; she bringeth her food from afar.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31:15  |  Proverbs 31:15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未到黎明她就起來， 把食物分給家中的人， 將當做的工分派婢女。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riseth also while it is yet night, and giveth meat to her household, and a portion to her maidens.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31:16  |  Proverbs 31:16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她想得田地就買來； 用手所得之利栽種葡萄園。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considereth a field, and buyeth it: with the fruit of her hands she planteth a vineyard.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31:17  |  Proverbs 31:17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她以能力束腰， 使膀臂有力。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girdeth her loins with strength, and strengtheneth her arms.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31:18  |  Proverbs 31:18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她覺得所經營的有利； 她的燈終夜不滅。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perceiveth that her merchandise is good: her candle goeth not out by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31:19  |  Proverbs 31:19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她手拿撚線竿， 手把紡線車。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layeth her hands to the spindle, and her hands hold the distaff.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31:20  |  Proverbs 31:20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她張手賙濟困苦人， 伸手幫補窮乏人。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stretcheth out her hand to the poor; yea, she reacheth forth her hands to the needy.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31:21  |  Proverbs 31:21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她不因下雪為家裏的人擔心， 因為全家都穿着朱紅衣服。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is not afraid of the snow for her household: for all her household are clothed with scarlet.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31:22  |  Proverbs 31:22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她為自己製作繡花毯子； 她的衣服是細麻和紫色布做的。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maketh herself coverings of tapestry; her clothing is silk and purple.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31:23  |  Proverbs 31:23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她丈夫在城門口與本地的長老同坐， 為眾人所認識。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husband is known in the gates, when he sitteth among the elders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31:24  |  Proverbs 31:24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她做細麻布衣裳出賣， 又將腰帶賣與商家。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maketh fine linen, and selleth it; and delivereth girdles unto the merchant.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31:25  |  Proverbs 31:25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能力和威儀是她的衣服； 她[想到]日後的景況就喜笑。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Strength and honour are her clothing; and she shall rejoice in time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31:26  |  Proverbs 31:26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她開口就發智慧； 她舌上有仁慈的法則。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openeth her mouth with wisdom; and in her tongue is the law of kindness.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31:27  |  Proverbs 31:27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她觀察家務， 並不吃閒飯。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looketh well to the ways of her household, and eateth not the bread of idleness.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31:28  |  Proverbs 31:28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她的兒女起來稱她有福； 她的丈夫也稱讚她，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children arise up, and call her blessed; her husband also, and he praiseth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31:29  |  Proverbs 31:29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說：才德的女子很多， 惟獨你超過一切。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daughters have done virtuously, but thou excellest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31:30  |  Proverbs 31:30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艷麗是虛假的，美容是虛浮的； 惟敬畏耶和華的婦女必得稱讚。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Favour is deceitful, and beauty is vain: but a woman that feareth the LORD, she shall be praised.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31:31  |  Proverbs 31:31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願她享受操作所得的； 願她的工作在城門口榮耀她。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her of the fruit of her hands; and let her own works praise her in the gates.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2026-08-26T10:35:10.2720000Z</dcterms:created>
  <dcterms:modified xsi:type="dcterms:W3CDTF">2026-08-26T10:35:10.2720000Z</dcterms:modified>
</coreProperties>
</file>