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21fb351bb224ea1" /><Relationship Type="http://schemas.openxmlformats.org/officeDocument/2006/relationships/extended-properties" Target="/docProps/app.xml" Id="Rceeb54ed624949ce" /><Relationship Type="http://schemas.openxmlformats.org/officeDocument/2006/relationships/officeDocument" Target="/ppt/presentation.xml" Id="R869b9f0a4faf4c9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02d1607d4ca4c55"/>
  </p:sldMasterIdLst>
  <p:notesMasterIdLst>
    <p:notesMasterId xmlns:r="http://schemas.openxmlformats.org/officeDocument/2006/relationships" r:id="R519f5d7663ae439e"/>
  </p:notesMasterIdLst>
  <p:sldIdLst>
    <p:sldId xmlns:r="http://schemas.openxmlformats.org/officeDocument/2006/relationships" id="256" r:id="R9f01cafde6734315"/>
    <p:sldId xmlns:r="http://schemas.openxmlformats.org/officeDocument/2006/relationships" id="257" r:id="Rb90c7f5d5ad749ac"/>
    <p:sldId xmlns:r="http://schemas.openxmlformats.org/officeDocument/2006/relationships" id="258" r:id="R71f81e69d3014485"/>
    <p:sldId xmlns:r="http://schemas.openxmlformats.org/officeDocument/2006/relationships" id="259" r:id="Rc3714e71a9bc4b21"/>
    <p:sldId xmlns:r="http://schemas.openxmlformats.org/officeDocument/2006/relationships" id="260" r:id="R1e40fcdd37484e5e"/>
    <p:sldId xmlns:r="http://schemas.openxmlformats.org/officeDocument/2006/relationships" id="261" r:id="Radfc2fa2245e492d"/>
    <p:sldId xmlns:r="http://schemas.openxmlformats.org/officeDocument/2006/relationships" id="262" r:id="R6f1e861e461248a7"/>
    <p:sldId xmlns:r="http://schemas.openxmlformats.org/officeDocument/2006/relationships" id="263" r:id="R45727f1eedb24598"/>
    <p:sldId xmlns:r="http://schemas.openxmlformats.org/officeDocument/2006/relationships" id="264" r:id="Rd58ed4f6e9cb4a37"/>
    <p:sldId xmlns:r="http://schemas.openxmlformats.org/officeDocument/2006/relationships" id="265" r:id="R00b745a71a424046"/>
    <p:sldId xmlns:r="http://schemas.openxmlformats.org/officeDocument/2006/relationships" id="266" r:id="Rb5349e9a187e4d4b"/>
    <p:sldId xmlns:r="http://schemas.openxmlformats.org/officeDocument/2006/relationships" id="267" r:id="R7a28f69b60db43f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c8501ef7d6a44b5" /><Relationship Type="http://schemas.openxmlformats.org/officeDocument/2006/relationships/slideMaster" Target="/ppt/slideMasters/slideMaster1.xml" Id="R802d1607d4ca4c55" /><Relationship Type="http://schemas.openxmlformats.org/officeDocument/2006/relationships/notesMaster" Target="/ppt/notesMasters/notesMaster1.xml" Id="R519f5d7663ae439e" /><Relationship Type="http://schemas.openxmlformats.org/officeDocument/2006/relationships/presProps" Target="/ppt/presProps.xml" Id="R513c002bb95642ec" /><Relationship Type="http://schemas.openxmlformats.org/officeDocument/2006/relationships/tableStyles" Target="/ppt/tableStyles.xml" Id="R04e6cdb6838a4802" /><Relationship Type="http://schemas.openxmlformats.org/officeDocument/2006/relationships/slide" Target="/ppt/slides/slide1.xml" Id="R9f01cafde6734315" /><Relationship Type="http://schemas.openxmlformats.org/officeDocument/2006/relationships/slide" Target="/ppt/slides/slide2.xml" Id="Rb90c7f5d5ad749ac" /><Relationship Type="http://schemas.openxmlformats.org/officeDocument/2006/relationships/slide" Target="/ppt/slides/slide3.xml" Id="R71f81e69d3014485" /><Relationship Type="http://schemas.openxmlformats.org/officeDocument/2006/relationships/slide" Target="/ppt/slides/slide4.xml" Id="Rc3714e71a9bc4b21" /><Relationship Type="http://schemas.openxmlformats.org/officeDocument/2006/relationships/slide" Target="/ppt/slides/slide5.xml" Id="R1e40fcdd37484e5e" /><Relationship Type="http://schemas.openxmlformats.org/officeDocument/2006/relationships/slide" Target="/ppt/slides/slide6.xml" Id="Radfc2fa2245e492d" /><Relationship Type="http://schemas.openxmlformats.org/officeDocument/2006/relationships/slide" Target="/ppt/slides/slide7.xml" Id="R6f1e861e461248a7" /><Relationship Type="http://schemas.openxmlformats.org/officeDocument/2006/relationships/slide" Target="/ppt/slides/slide8.xml" Id="R45727f1eedb24598" /><Relationship Type="http://schemas.openxmlformats.org/officeDocument/2006/relationships/slide" Target="/ppt/slides/slide9.xml" Id="Rd58ed4f6e9cb4a37" /><Relationship Type="http://schemas.openxmlformats.org/officeDocument/2006/relationships/slide" Target="/ppt/slides/slide10.xml" Id="R00b745a71a424046" /><Relationship Type="http://schemas.openxmlformats.org/officeDocument/2006/relationships/slide" Target="/ppt/slides/slide11.xml" Id="Rb5349e9a187e4d4b" /><Relationship Type="http://schemas.openxmlformats.org/officeDocument/2006/relationships/slide" Target="/ppt/slides/slide12.xml" Id="R7a28f69b60db43f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2764e9ea65641d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f0ae8c8a6ac4641" /><Relationship Type="http://schemas.openxmlformats.org/officeDocument/2006/relationships/notesMaster" Target="/ppt/notesMasters/notesMaster1.xml" Id="R54637846921c419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ba214feb2184f41" /><Relationship Type="http://schemas.openxmlformats.org/officeDocument/2006/relationships/notesMaster" Target="/ppt/notesMasters/notesMaster1.xml" Id="R1880e586b8c04c6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7b32fd5d24342d4" /><Relationship Type="http://schemas.openxmlformats.org/officeDocument/2006/relationships/notesMaster" Target="/ppt/notesMasters/notesMaster1.xml" Id="R338ae41467ec474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d0faa7e13534000" /><Relationship Type="http://schemas.openxmlformats.org/officeDocument/2006/relationships/notesMaster" Target="/ppt/notesMasters/notesMaster1.xml" Id="Rba4dff6e355d462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d8e4f871b774ba5" /><Relationship Type="http://schemas.openxmlformats.org/officeDocument/2006/relationships/notesMaster" Target="/ppt/notesMasters/notesMaster1.xml" Id="Re829e91742d84d8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7733bf0aeed410b" /><Relationship Type="http://schemas.openxmlformats.org/officeDocument/2006/relationships/notesMaster" Target="/ppt/notesMasters/notesMaster1.xml" Id="R2f35b1d5959e4d9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b13190ef02244dd" /><Relationship Type="http://schemas.openxmlformats.org/officeDocument/2006/relationships/notesMaster" Target="/ppt/notesMasters/notesMaster1.xml" Id="R760954ae172e482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b0bced05e214dee" /><Relationship Type="http://schemas.openxmlformats.org/officeDocument/2006/relationships/notesMaster" Target="/ppt/notesMasters/notesMaster1.xml" Id="Rd64bd6713a4f40e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353ab9b64984684" /><Relationship Type="http://schemas.openxmlformats.org/officeDocument/2006/relationships/notesMaster" Target="/ppt/notesMasters/notesMaster1.xml" Id="R022fd9dc3300454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25f077039504c05" /><Relationship Type="http://schemas.openxmlformats.org/officeDocument/2006/relationships/notesMaster" Target="/ppt/notesMasters/notesMaster1.xml" Id="R8c2755f9a6884f5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1ddb26015b64a8f" /><Relationship Type="http://schemas.openxmlformats.org/officeDocument/2006/relationships/notesMaster" Target="/ppt/notesMasters/notesMaster1.xml" Id="R2ee2307663ed475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5ae6cd524d04e36" /><Relationship Type="http://schemas.openxmlformats.org/officeDocument/2006/relationships/notesMaster" Target="/ppt/notesMasters/notesMaster1.xml" Id="Rc68cd2fad2b9418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7fcc0ea25db4708" /><Relationship Type="http://schemas.openxmlformats.org/officeDocument/2006/relationships/image" Target="/ppt/media/image.png" Id="Rae4a64346a974608" /><Relationship Type="http://schemas.openxmlformats.org/officeDocument/2006/relationships/image" Target="/ppt/media/image2.png" Id="R2484b3b7dc094453" /><Relationship Type="http://schemas.openxmlformats.org/officeDocument/2006/relationships/image" Target="/ppt/media/image.jpeg" Id="Rcdd607c529ef49e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66fbe81475740e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e4a64346a97460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484b3b7dc09445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dd607c529ef49e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0e38db8f02f490f" /><Relationship Type="http://schemas.openxmlformats.org/officeDocument/2006/relationships/slideLayout" Target="/ppt/slideLayouts/slideLayout1.xml" Id="R8b22c937460a4c93" /><Relationship Type="http://schemas.openxmlformats.org/officeDocument/2006/relationships/slideLayout" Target="/ppt/slideLayouts/slideLayout2.xml" Id="R8cca871f6f334b6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b22c937460a4c93"/>
    <p:sldLayoutId xmlns:r="http://schemas.openxmlformats.org/officeDocument/2006/relationships" id="2147483650" r:id="R8cca871f6f334b6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5c5a7e779e45d3" /><Relationship Type="http://schemas.openxmlformats.org/officeDocument/2006/relationships/notesSlide" Target="/ppt/notesSlides/notesSlide1.xml" Id="R1b1c1c717a5c4bb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78e55455d7492f" /><Relationship Type="http://schemas.openxmlformats.org/officeDocument/2006/relationships/notesSlide" Target="/ppt/notesSlides/notesSlide2.xml" Id="R58b7653ff5714dc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250dbbeace4021" /><Relationship Type="http://schemas.openxmlformats.org/officeDocument/2006/relationships/notesSlide" Target="/ppt/notesSlides/notesSlide3.xml" Id="R69469f8e6cda4b0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cfa69b6d5c4c09" /><Relationship Type="http://schemas.openxmlformats.org/officeDocument/2006/relationships/notesSlide" Target="/ppt/notesSlides/notesSlide4.xml" Id="Rbd72f4653d7b4ab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f5f12dcf1641f2" /><Relationship Type="http://schemas.openxmlformats.org/officeDocument/2006/relationships/notesSlide" Target="/ppt/notesSlides/notesSlide5.xml" Id="R3678055402fa44f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9416274cbc4477" /><Relationship Type="http://schemas.openxmlformats.org/officeDocument/2006/relationships/notesSlide" Target="/ppt/notesSlides/notesSlide6.xml" Id="Rf7dfcc5e2dfa457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1173172a4242f4" /><Relationship Type="http://schemas.openxmlformats.org/officeDocument/2006/relationships/notesSlide" Target="/ppt/notesSlides/notesSlide7.xml" Id="Ra74c7d42f297407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d7b04c744e46fd" /><Relationship Type="http://schemas.openxmlformats.org/officeDocument/2006/relationships/notesSlide" Target="/ppt/notesSlides/notesSlide8.xml" Id="R3d5ced90a74645a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f46a0bc4724167" /><Relationship Type="http://schemas.openxmlformats.org/officeDocument/2006/relationships/notesSlide" Target="/ppt/notesSlides/notesSlide9.xml" Id="Rc6443c3f39fa4f8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489750321546ad" /><Relationship Type="http://schemas.openxmlformats.org/officeDocument/2006/relationships/notesSlide" Target="/ppt/notesSlides/notesSlide10.xml" Id="Raa22d1f486e04f3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19104f447942b5" /><Relationship Type="http://schemas.openxmlformats.org/officeDocument/2006/relationships/notesSlide" Target="/ppt/notesSlides/notesSlide11.xml" Id="R29e70553810841e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6b031a3ef44c29" /><Relationship Type="http://schemas.openxmlformats.org/officeDocument/2006/relationships/notesSlide" Target="/ppt/notesSlides/notesSlide12.xml" Id="Rf496374f0aea4f5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尼希米記第1章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Nehemiah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尼希米記 1:1  |  Nehemiah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哈迦利亞的兒子尼希米的言語如下： 亞達薛西王二十年基斯流月，我在書珊城的宮中。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words of Nehemiah the son of Hachaliah. And it came to pass in the month Chisleu, in the twentieth year, as I was in Shushan the palace,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尼希米記 1:2  |  Nehemiah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那時，有我一個弟兄哈拿尼，同着幾個人從猶大來。我問他們那些被擄歸回、剩下逃脫的猶大人和耶路撒冷的光景。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Hanani, one of my brethren, came, he and certain men of Judah; and I asked them concerning the Jews that had escaped, which were left of the captivity, and concerning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尼希米記 1:3  |  Nehemiah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他們對我說：「那些被擄歸回剩下的人在猶大省遭大難，受凌辱；並且耶路撒冷的城牆拆毀，城門被火焚燒。」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said unto me, The remnant that are left of the captivity there in the province are in great affliction and reproach: the wall of Jerusalem also is broken down, and the gates thereof are burned with fire.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尼希米記 1:4  |  Nehemiah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我聽見這話，就坐下哭泣，悲哀幾日，在天上的神面前禁食祈禱，說：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when I heard these words, that I sat down and wept, and mourned certain days, and fasted, and prayed before the God of heaven,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尼希米記 1:5  |  Nehemiah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「耶和華－天上的神，大而可畏的神啊，你向愛你、守你誡命的人守約施慈愛。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said, I beseech thee, O LORD God of heaven, the great and terrible God, that keepeth covenant and mercy for them that love him and observe his commandments: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尼希米記 1:6  |  Nehemiah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願你睜眼看，側耳聽，你僕人晝夜在你面前為你眾僕人以色列民的祈禱，承認我們以色列人向你所犯的罪；我與我父家都有罪了。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thine ear now be attentive, and thine eyes open, that thou mayest hear the prayer of thy servant, which I pray before thee now, day and night, for the children of Israel thy servants, and confess the sins of the children of Israel, which we have sinned against thee: both I and my father’s house have sinned.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尼希米記 1:7  |  Nehemiah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我們向你所行的甚是邪惡，沒有遵守你藉着僕人摩西所吩咐的誡命、律例、典章。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have dealt very corruptly against thee, and have not kept the commandments, nor the statutes, nor the judgments, which thou commandedst thy servant Moses.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尼希米記 1:8  |  Nehemiah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求你記念所吩咐你僕人摩西的話，說：『你們若犯罪，我就把你們分散在萬民中；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Remember, I beseech thee, the word that thou commandedst thy servant Moses, saying, If ye transgress, I will scatter you abroad among the nations: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尼希米記 1:9  |  Nehemiah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但你們若歸向我，謹守遵行我的誡命，你們被趕散的人雖在天涯，我也必從那裏將他們招聚回來，帶到我所選擇立為我名的居所。』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ye turn unto me, and keep my commandments, and do them; though there were of you cast out unto the uttermost part of the heaven, yet will I gather them from thence, and will bring them unto the place that I have chosen to set my name there.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尼希米記 1:10  |  Nehemiah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這都是你的僕人、你的百姓，就是你用大力和大能的手所救贖的。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these are thy servants and thy people, whom thou hast redeemed by thy great power, and by thy strong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尼希米記 1:11  |  Nehemiah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主啊，求你側耳聽你僕人的祈禱，和喜愛敬畏你名眾僕人的祈禱，使你僕人現今亨通，在王面前蒙恩。」 我是作王酒政的。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I beseech thee, let now thine ear be attentive to the prayer of thy servant, and to the prayer of thy servants, who desire to fear thy name: and prosper, I pray thee, thy servant this day, and grant him mercy in the sight of this man. For I was the king’s cupbearer.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2026-08-26T10:25:17.4190000Z</dcterms:created>
  <dcterms:modified xsi:type="dcterms:W3CDTF">2026-08-26T10:25:17.4190000Z</dcterms:modified>
</coreProperties>
</file>