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52e86ab97b64c13" /><Relationship Type="http://schemas.openxmlformats.org/officeDocument/2006/relationships/extended-properties" Target="/docProps/app.xml" Id="R5f895a7094e3444b" /><Relationship Type="http://schemas.openxmlformats.org/officeDocument/2006/relationships/officeDocument" Target="/ppt/presentation.xml" Id="Rc84079dfea334d71" /></Relationships>
</file>

<file path=ppt/presentation.xml><?xml version="1.0" encoding="utf-8"?>
<p:presentation xmlns:p="http://schemas.openxmlformats.org/presentationml/2006/main">
  <p:sldMasterIdLst>
    <p:sldMasterId xmlns:r="http://schemas.openxmlformats.org/officeDocument/2006/relationships" id="2147483648" r:id="R5430278b485942dc"/>
  </p:sldMasterIdLst>
  <p:notesMasterIdLst>
    <p:notesMasterId xmlns:r="http://schemas.openxmlformats.org/officeDocument/2006/relationships" r:id="Rdf1def8124e145ce"/>
  </p:notesMasterIdLst>
  <p:sldIdLst>
    <p:sldId xmlns:r="http://schemas.openxmlformats.org/officeDocument/2006/relationships" id="256" r:id="Ra76508b00b1a4515"/>
    <p:sldId xmlns:r="http://schemas.openxmlformats.org/officeDocument/2006/relationships" id="257" r:id="Rbe2a4ebe1a6c41bd"/>
    <p:sldId xmlns:r="http://schemas.openxmlformats.org/officeDocument/2006/relationships" id="258" r:id="R03c7bbfac9e14f70"/>
    <p:sldId xmlns:r="http://schemas.openxmlformats.org/officeDocument/2006/relationships" id="259" r:id="R1d577f68bb654985"/>
    <p:sldId xmlns:r="http://schemas.openxmlformats.org/officeDocument/2006/relationships" id="260" r:id="Rda2f2eeb461a47e2"/>
    <p:sldId xmlns:r="http://schemas.openxmlformats.org/officeDocument/2006/relationships" id="261" r:id="R19d7be06c2874a54"/>
    <p:sldId xmlns:r="http://schemas.openxmlformats.org/officeDocument/2006/relationships" id="262" r:id="R4f4265771e864f47"/>
    <p:sldId xmlns:r="http://schemas.openxmlformats.org/officeDocument/2006/relationships" id="263" r:id="Rf4756ad089b64c4d"/>
    <p:sldId xmlns:r="http://schemas.openxmlformats.org/officeDocument/2006/relationships" id="264" r:id="R2adcab72ec3f4bfd"/>
    <p:sldId xmlns:r="http://schemas.openxmlformats.org/officeDocument/2006/relationships" id="265" r:id="Reaad2e6c0cc04fc8"/>
    <p:sldId xmlns:r="http://schemas.openxmlformats.org/officeDocument/2006/relationships" id="266" r:id="R0455905daa8f4343"/>
    <p:sldId xmlns:r="http://schemas.openxmlformats.org/officeDocument/2006/relationships" id="267" r:id="Ra6d9186962934184"/>
    <p:sldId xmlns:r="http://schemas.openxmlformats.org/officeDocument/2006/relationships" id="268" r:id="R76724ee0cee145fb"/>
    <p:sldId xmlns:r="http://schemas.openxmlformats.org/officeDocument/2006/relationships" id="269" r:id="R9f486b8c397f4f0a"/>
    <p:sldId xmlns:r="http://schemas.openxmlformats.org/officeDocument/2006/relationships" id="270" r:id="Rd15f460838ea4b78"/>
    <p:sldId xmlns:r="http://schemas.openxmlformats.org/officeDocument/2006/relationships" id="271" r:id="R4cbba5d960244255"/>
    <p:sldId xmlns:r="http://schemas.openxmlformats.org/officeDocument/2006/relationships" id="272" r:id="R94c59ebf6a904f3e"/>
    <p:sldId xmlns:r="http://schemas.openxmlformats.org/officeDocument/2006/relationships" id="273" r:id="Rd21b743dc65f4193"/>
    <p:sldId xmlns:r="http://schemas.openxmlformats.org/officeDocument/2006/relationships" id="274" r:id="Rdba0546f177e4806"/>
    <p:sldId xmlns:r="http://schemas.openxmlformats.org/officeDocument/2006/relationships" id="275" r:id="Rb60c926aafe84b91"/>
    <p:sldId xmlns:r="http://schemas.openxmlformats.org/officeDocument/2006/relationships" id="276" r:id="R899408bac4fd45dc"/>
    <p:sldId xmlns:r="http://schemas.openxmlformats.org/officeDocument/2006/relationships" id="277" r:id="Rcd52e3640cdf4a07"/>
    <p:sldId xmlns:r="http://schemas.openxmlformats.org/officeDocument/2006/relationships" id="278" r:id="R623f74516d3b4d82"/>
    <p:sldId xmlns:r="http://schemas.openxmlformats.org/officeDocument/2006/relationships" id="279" r:id="R0c4582bdb1c74315"/>
    <p:sldId xmlns:r="http://schemas.openxmlformats.org/officeDocument/2006/relationships" id="280" r:id="Rfc516723a5274733"/>
    <p:sldId xmlns:r="http://schemas.openxmlformats.org/officeDocument/2006/relationships" id="281" r:id="Re5ba640612a645b0"/>
    <p:sldId xmlns:r="http://schemas.openxmlformats.org/officeDocument/2006/relationships" id="282" r:id="R6669bcd8541b4435"/>
    <p:sldId xmlns:r="http://schemas.openxmlformats.org/officeDocument/2006/relationships" id="283" r:id="Rfd0007324d734545"/>
    <p:sldId xmlns:r="http://schemas.openxmlformats.org/officeDocument/2006/relationships" id="284" r:id="R0a7693ba2938469f"/>
    <p:sldId xmlns:r="http://schemas.openxmlformats.org/officeDocument/2006/relationships" id="285" r:id="R8f7f0067b5574581"/>
    <p:sldId xmlns:r="http://schemas.openxmlformats.org/officeDocument/2006/relationships" id="286" r:id="Ra5bfd70e643d4851"/>
    <p:sldId xmlns:r="http://schemas.openxmlformats.org/officeDocument/2006/relationships" id="287" r:id="Rd97ebaad7cbc45e8"/>
    <p:sldId xmlns:r="http://schemas.openxmlformats.org/officeDocument/2006/relationships" id="288" r:id="R5f2fdae8162243b8"/>
    <p:sldId xmlns:r="http://schemas.openxmlformats.org/officeDocument/2006/relationships" id="289" r:id="R6e5199d7761f46b5"/>
    <p:sldId xmlns:r="http://schemas.openxmlformats.org/officeDocument/2006/relationships" id="290" r:id="R784a4487e8fa4b5f"/>
    <p:sldId xmlns:r="http://schemas.openxmlformats.org/officeDocument/2006/relationships" id="291" r:id="Rf579655ef7454536"/>
    <p:sldId xmlns:r="http://schemas.openxmlformats.org/officeDocument/2006/relationships" id="292" r:id="Re8dc15b99137478b"/>
    <p:sldId xmlns:r="http://schemas.openxmlformats.org/officeDocument/2006/relationships" id="293" r:id="R0ef3bc788baf4ec3"/>
    <p:sldId xmlns:r="http://schemas.openxmlformats.org/officeDocument/2006/relationships" id="294" r:id="R2148b00a3e954910"/>
    <p:sldId xmlns:r="http://schemas.openxmlformats.org/officeDocument/2006/relationships" id="295" r:id="Rd5b45be200c74448"/>
    <p:sldId xmlns:r="http://schemas.openxmlformats.org/officeDocument/2006/relationships" id="296" r:id="Rcbba667a61f841c1"/>
    <p:sldId xmlns:r="http://schemas.openxmlformats.org/officeDocument/2006/relationships" id="297" r:id="R42ad4d2b69344c2e"/>
    <p:sldId xmlns:r="http://schemas.openxmlformats.org/officeDocument/2006/relationships" id="298" r:id="Rf2ecfb6704a24875"/>
    <p:sldId xmlns:r="http://schemas.openxmlformats.org/officeDocument/2006/relationships" id="299" r:id="R6b462d1a4bb54620"/>
    <p:sldId xmlns:r="http://schemas.openxmlformats.org/officeDocument/2006/relationships" id="300" r:id="R466c5c39cbd44747"/>
    <p:sldId xmlns:r="http://schemas.openxmlformats.org/officeDocument/2006/relationships" id="301" r:id="Ra161e9f1c19341bc"/>
    <p:sldId xmlns:r="http://schemas.openxmlformats.org/officeDocument/2006/relationships" id="302" r:id="Rec29f297b72e4792"/>
    <p:sldId xmlns:r="http://schemas.openxmlformats.org/officeDocument/2006/relationships" id="303" r:id="R5118d2493fe1407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87978870e544891" /><Relationship Type="http://schemas.openxmlformats.org/officeDocument/2006/relationships/slideMaster" Target="/ppt/slideMasters/slideMaster1.xml" Id="R5430278b485942dc" /><Relationship Type="http://schemas.openxmlformats.org/officeDocument/2006/relationships/notesMaster" Target="/ppt/notesMasters/notesMaster1.xml" Id="Rdf1def8124e145ce" /><Relationship Type="http://schemas.openxmlformats.org/officeDocument/2006/relationships/presProps" Target="/ppt/presProps.xml" Id="Red4c3e32ab3441cb" /><Relationship Type="http://schemas.openxmlformats.org/officeDocument/2006/relationships/tableStyles" Target="/ppt/tableStyles.xml" Id="Ra2b5839669a54e54" /><Relationship Type="http://schemas.openxmlformats.org/officeDocument/2006/relationships/slide" Target="/ppt/slides/slide1.xml" Id="Ra76508b00b1a4515" /><Relationship Type="http://schemas.openxmlformats.org/officeDocument/2006/relationships/slide" Target="/ppt/slides/slide2.xml" Id="Rbe2a4ebe1a6c41bd" /><Relationship Type="http://schemas.openxmlformats.org/officeDocument/2006/relationships/slide" Target="/ppt/slides/slide3.xml" Id="R03c7bbfac9e14f70" /><Relationship Type="http://schemas.openxmlformats.org/officeDocument/2006/relationships/slide" Target="/ppt/slides/slide4.xml" Id="R1d577f68bb654985" /><Relationship Type="http://schemas.openxmlformats.org/officeDocument/2006/relationships/slide" Target="/ppt/slides/slide5.xml" Id="Rda2f2eeb461a47e2" /><Relationship Type="http://schemas.openxmlformats.org/officeDocument/2006/relationships/slide" Target="/ppt/slides/slide6.xml" Id="R19d7be06c2874a54" /><Relationship Type="http://schemas.openxmlformats.org/officeDocument/2006/relationships/slide" Target="/ppt/slides/slide7.xml" Id="R4f4265771e864f47" /><Relationship Type="http://schemas.openxmlformats.org/officeDocument/2006/relationships/slide" Target="/ppt/slides/slide8.xml" Id="Rf4756ad089b64c4d" /><Relationship Type="http://schemas.openxmlformats.org/officeDocument/2006/relationships/slide" Target="/ppt/slides/slide9.xml" Id="R2adcab72ec3f4bfd" /><Relationship Type="http://schemas.openxmlformats.org/officeDocument/2006/relationships/slide" Target="/ppt/slides/slide10.xml" Id="Reaad2e6c0cc04fc8" /><Relationship Type="http://schemas.openxmlformats.org/officeDocument/2006/relationships/slide" Target="/ppt/slides/slide11.xml" Id="R0455905daa8f4343" /><Relationship Type="http://schemas.openxmlformats.org/officeDocument/2006/relationships/slide" Target="/ppt/slides/slide12.xml" Id="Ra6d9186962934184" /><Relationship Type="http://schemas.openxmlformats.org/officeDocument/2006/relationships/slide" Target="/ppt/slides/slide13.xml" Id="R76724ee0cee145fb" /><Relationship Type="http://schemas.openxmlformats.org/officeDocument/2006/relationships/slide" Target="/ppt/slides/slide14.xml" Id="R9f486b8c397f4f0a" /><Relationship Type="http://schemas.openxmlformats.org/officeDocument/2006/relationships/slide" Target="/ppt/slides/slide15.xml" Id="Rd15f460838ea4b78" /><Relationship Type="http://schemas.openxmlformats.org/officeDocument/2006/relationships/slide" Target="/ppt/slides/slide16.xml" Id="R4cbba5d960244255" /><Relationship Type="http://schemas.openxmlformats.org/officeDocument/2006/relationships/slide" Target="/ppt/slides/slide17.xml" Id="R94c59ebf6a904f3e" /><Relationship Type="http://schemas.openxmlformats.org/officeDocument/2006/relationships/slide" Target="/ppt/slides/slide18.xml" Id="Rd21b743dc65f4193" /><Relationship Type="http://schemas.openxmlformats.org/officeDocument/2006/relationships/slide" Target="/ppt/slides/slide19.xml" Id="Rdba0546f177e4806" /><Relationship Type="http://schemas.openxmlformats.org/officeDocument/2006/relationships/slide" Target="/ppt/slides/slide20.xml" Id="Rb60c926aafe84b91" /><Relationship Type="http://schemas.openxmlformats.org/officeDocument/2006/relationships/slide" Target="/ppt/slides/slide21.xml" Id="R899408bac4fd45dc" /><Relationship Type="http://schemas.openxmlformats.org/officeDocument/2006/relationships/slide" Target="/ppt/slides/slide22.xml" Id="Rcd52e3640cdf4a07" /><Relationship Type="http://schemas.openxmlformats.org/officeDocument/2006/relationships/slide" Target="/ppt/slides/slide23.xml" Id="R623f74516d3b4d82" /><Relationship Type="http://schemas.openxmlformats.org/officeDocument/2006/relationships/slide" Target="/ppt/slides/slide24.xml" Id="R0c4582bdb1c74315" /><Relationship Type="http://schemas.openxmlformats.org/officeDocument/2006/relationships/slide" Target="/ppt/slides/slide25.xml" Id="Rfc516723a5274733" /><Relationship Type="http://schemas.openxmlformats.org/officeDocument/2006/relationships/slide" Target="/ppt/slides/slide26.xml" Id="Re5ba640612a645b0" /><Relationship Type="http://schemas.openxmlformats.org/officeDocument/2006/relationships/slide" Target="/ppt/slides/slide27.xml" Id="R6669bcd8541b4435" /><Relationship Type="http://schemas.openxmlformats.org/officeDocument/2006/relationships/slide" Target="/ppt/slides/slide28.xml" Id="Rfd0007324d734545" /><Relationship Type="http://schemas.openxmlformats.org/officeDocument/2006/relationships/slide" Target="/ppt/slides/slide29.xml" Id="R0a7693ba2938469f" /><Relationship Type="http://schemas.openxmlformats.org/officeDocument/2006/relationships/slide" Target="/ppt/slides/slide30.xml" Id="R8f7f0067b5574581" /><Relationship Type="http://schemas.openxmlformats.org/officeDocument/2006/relationships/slide" Target="/ppt/slides/slide31.xml" Id="Ra5bfd70e643d4851" /><Relationship Type="http://schemas.openxmlformats.org/officeDocument/2006/relationships/slide" Target="/ppt/slides/slide32.xml" Id="Rd97ebaad7cbc45e8" /><Relationship Type="http://schemas.openxmlformats.org/officeDocument/2006/relationships/slide" Target="/ppt/slides/slide33.xml" Id="R5f2fdae8162243b8" /><Relationship Type="http://schemas.openxmlformats.org/officeDocument/2006/relationships/slide" Target="/ppt/slides/slide34.xml" Id="R6e5199d7761f46b5" /><Relationship Type="http://schemas.openxmlformats.org/officeDocument/2006/relationships/slide" Target="/ppt/slides/slide35.xml" Id="R784a4487e8fa4b5f" /><Relationship Type="http://schemas.openxmlformats.org/officeDocument/2006/relationships/slide" Target="/ppt/slides/slide36.xml" Id="Rf579655ef7454536" /><Relationship Type="http://schemas.openxmlformats.org/officeDocument/2006/relationships/slide" Target="/ppt/slides/slide37.xml" Id="Re8dc15b99137478b" /><Relationship Type="http://schemas.openxmlformats.org/officeDocument/2006/relationships/slide" Target="/ppt/slides/slide38.xml" Id="R0ef3bc788baf4ec3" /><Relationship Type="http://schemas.openxmlformats.org/officeDocument/2006/relationships/slide" Target="/ppt/slides/slide39.xml" Id="R2148b00a3e954910" /><Relationship Type="http://schemas.openxmlformats.org/officeDocument/2006/relationships/slide" Target="/ppt/slides/slide40.xml" Id="Rd5b45be200c74448" /><Relationship Type="http://schemas.openxmlformats.org/officeDocument/2006/relationships/slide" Target="/ppt/slides/slide41.xml" Id="Rcbba667a61f841c1" /><Relationship Type="http://schemas.openxmlformats.org/officeDocument/2006/relationships/slide" Target="/ppt/slides/slide42.xml" Id="R42ad4d2b69344c2e" /><Relationship Type="http://schemas.openxmlformats.org/officeDocument/2006/relationships/slide" Target="/ppt/slides/slide43.xml" Id="Rf2ecfb6704a24875" /><Relationship Type="http://schemas.openxmlformats.org/officeDocument/2006/relationships/slide" Target="/ppt/slides/slide44.xml" Id="R6b462d1a4bb54620" /><Relationship Type="http://schemas.openxmlformats.org/officeDocument/2006/relationships/slide" Target="/ppt/slides/slide45.xml" Id="R466c5c39cbd44747" /><Relationship Type="http://schemas.openxmlformats.org/officeDocument/2006/relationships/slide" Target="/ppt/slides/slide46.xml" Id="Ra161e9f1c19341bc" /><Relationship Type="http://schemas.openxmlformats.org/officeDocument/2006/relationships/slide" Target="/ppt/slides/slide47.xml" Id="Rec29f297b72e4792" /><Relationship Type="http://schemas.openxmlformats.org/officeDocument/2006/relationships/slide" Target="/ppt/slides/slide48.xml" Id="R5118d2493fe1407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f908c752d994e7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f1f4d8237dc4d90" /><Relationship Type="http://schemas.openxmlformats.org/officeDocument/2006/relationships/notesMaster" Target="/ppt/notesMasters/notesMaster1.xml" Id="R3d612ba358ee497d" /></Relationships>
</file>

<file path=ppt/notesSlides/_rels/notesSlide2.xml.rels>&#65279;<?xml version="1.0" encoding="utf-8"?><Relationships xmlns="http://schemas.openxmlformats.org/package/2006/relationships"><Relationship Type="http://schemas.openxmlformats.org/officeDocument/2006/relationships/slide" Target="/ppt/slides/slide2.xml" Id="Rea95692183144bb6" /><Relationship Type="http://schemas.openxmlformats.org/officeDocument/2006/relationships/notesMaster" Target="/ppt/notesMasters/notesMaster1.xml" Id="R18d8d06fc46f4989" /></Relationships>
</file>

<file path=ppt/notesSlides/_rels/notesSlide3.xml.rels>&#65279;<?xml version="1.0" encoding="utf-8"?><Relationships xmlns="http://schemas.openxmlformats.org/package/2006/relationships"><Relationship Type="http://schemas.openxmlformats.org/officeDocument/2006/relationships/slide" Target="/ppt/slides/slide3.xml" Id="Rd60c1ec8ddd243a6" /><Relationship Type="http://schemas.openxmlformats.org/officeDocument/2006/relationships/notesMaster" Target="/ppt/notesMasters/notesMaster1.xml" Id="R730eadc8292146f4" /></Relationships>
</file>

<file path=ppt/notesSlides/_rels/notesSlide4.xml.rels>&#65279;<?xml version="1.0" encoding="utf-8"?><Relationships xmlns="http://schemas.openxmlformats.org/package/2006/relationships"><Relationship Type="http://schemas.openxmlformats.org/officeDocument/2006/relationships/slide" Target="/ppt/slides/slide4.xml" Id="R4ab2273a1c854c0c" /><Relationship Type="http://schemas.openxmlformats.org/officeDocument/2006/relationships/notesMaster" Target="/ppt/notesMasters/notesMaster1.xml" Id="Rbe2d5d3292894977" /></Relationships>
</file>

<file path=ppt/notesSlides/_rels/notesSlide5.xml.rels>&#65279;<?xml version="1.0" encoding="utf-8"?><Relationships xmlns="http://schemas.openxmlformats.org/package/2006/relationships"><Relationship Type="http://schemas.openxmlformats.org/officeDocument/2006/relationships/slide" Target="/ppt/slides/slide5.xml" Id="R791d916955104af7" /><Relationship Type="http://schemas.openxmlformats.org/officeDocument/2006/relationships/notesMaster" Target="/ppt/notesMasters/notesMaster1.xml" Id="Rd964f989578140f5" /></Relationships>
</file>

<file path=ppt/notesSlides/_rels/notesSlide6.xml.rels>&#65279;<?xml version="1.0" encoding="utf-8"?><Relationships xmlns="http://schemas.openxmlformats.org/package/2006/relationships"><Relationship Type="http://schemas.openxmlformats.org/officeDocument/2006/relationships/slide" Target="/ppt/slides/slide6.xml" Id="R5bfbf0b7a41a4668" /><Relationship Type="http://schemas.openxmlformats.org/officeDocument/2006/relationships/notesMaster" Target="/ppt/notesMasters/notesMaster1.xml" Id="R9d384aad3ed14b3d" /></Relationships>
</file>

<file path=ppt/notesSlides/_rels/notesSlide7.xml.rels>&#65279;<?xml version="1.0" encoding="utf-8"?><Relationships xmlns="http://schemas.openxmlformats.org/package/2006/relationships"><Relationship Type="http://schemas.openxmlformats.org/officeDocument/2006/relationships/slide" Target="/ppt/slides/slide7.xml" Id="R63013902d52b4ace" /><Relationship Type="http://schemas.openxmlformats.org/officeDocument/2006/relationships/notesMaster" Target="/ppt/notesMasters/notesMaster1.xml" Id="Raa56a28acfe44d28"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bd1f62d80d49a7" /><Relationship Type="http://schemas.openxmlformats.org/officeDocument/2006/relationships/notesMaster" Target="/ppt/notesMasters/notesMaster1.xml" Id="Rb9a9dcc1a4e1412e" /></Relationships>
</file>

<file path=ppt/notesSlides/_rels/notesSlide9.xml.rels>&#65279;<?xml version="1.0" encoding="utf-8"?><Relationships xmlns="http://schemas.openxmlformats.org/package/2006/relationships"><Relationship Type="http://schemas.openxmlformats.org/officeDocument/2006/relationships/slide" Target="/ppt/slides/slide9.xml" Id="R7519aa73db114691" /><Relationship Type="http://schemas.openxmlformats.org/officeDocument/2006/relationships/notesMaster" Target="/ppt/notesMasters/notesMaster1.xml" Id="R76fb2e27f62a420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122f2321f614097" /><Relationship Type="http://schemas.openxmlformats.org/officeDocument/2006/relationships/notesMaster" Target="/ppt/notesMasters/notesMaster1.xml" Id="R2bce9ce9b248489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89b0ca709354f62" /><Relationship Type="http://schemas.openxmlformats.org/officeDocument/2006/relationships/notesMaster" Target="/ppt/notesMasters/notesMaster1.xml" Id="R5d55333e4aa642b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6bdb28be3d3460f" /><Relationship Type="http://schemas.openxmlformats.org/officeDocument/2006/relationships/notesMaster" Target="/ppt/notesMasters/notesMaster1.xml" Id="R4c0a5b5d8fa6482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8a1f58054db4f9f" /><Relationship Type="http://schemas.openxmlformats.org/officeDocument/2006/relationships/notesMaster" Target="/ppt/notesMasters/notesMaster1.xml" Id="R15711c2f9a1c4c0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f05247b7bf64874" /><Relationship Type="http://schemas.openxmlformats.org/officeDocument/2006/relationships/notesMaster" Target="/ppt/notesMasters/notesMaster1.xml" Id="R6449a8a2d96248e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9d93bbd64534380" /><Relationship Type="http://schemas.openxmlformats.org/officeDocument/2006/relationships/notesMaster" Target="/ppt/notesMasters/notesMaster1.xml" Id="Rab9070da96a54b5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7f485a654204053" /><Relationship Type="http://schemas.openxmlformats.org/officeDocument/2006/relationships/notesMaster" Target="/ppt/notesMasters/notesMaster1.xml" Id="R14a030a9405540b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94f4d58458d4b8c" /><Relationship Type="http://schemas.openxmlformats.org/officeDocument/2006/relationships/notesMaster" Target="/ppt/notesMasters/notesMaster1.xml" Id="Rf2a7b4b497d447d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ae1a5c4888949fd" /><Relationship Type="http://schemas.openxmlformats.org/officeDocument/2006/relationships/notesMaster" Target="/ppt/notesMasters/notesMaster1.xml" Id="Ra0aab84d278a46e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e20588d2568408f" /><Relationship Type="http://schemas.openxmlformats.org/officeDocument/2006/relationships/notesMaster" Target="/ppt/notesMasters/notesMaster1.xml" Id="Refdd82ce4e304b0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bb08c9934f04540" /><Relationship Type="http://schemas.openxmlformats.org/officeDocument/2006/relationships/notesMaster" Target="/ppt/notesMasters/notesMaster1.xml" Id="R5cfe9b22f50a498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69faa9d519c4438" /><Relationship Type="http://schemas.openxmlformats.org/officeDocument/2006/relationships/notesMaster" Target="/ppt/notesMasters/notesMaster1.xml" Id="R5d5ece183d1c40c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45b17216d694983" /><Relationship Type="http://schemas.openxmlformats.org/officeDocument/2006/relationships/notesMaster" Target="/ppt/notesMasters/notesMaster1.xml" Id="R79d2946841ab4ee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fd84aa2f5a64e44" /><Relationship Type="http://schemas.openxmlformats.org/officeDocument/2006/relationships/notesMaster" Target="/ppt/notesMasters/notesMaster1.xml" Id="R9f50a196535e406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c43d7d8ab4a4be9" /><Relationship Type="http://schemas.openxmlformats.org/officeDocument/2006/relationships/notesMaster" Target="/ppt/notesMasters/notesMaster1.xml" Id="Rd12f4edc531e4a0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d4f53a3f6cc49bd" /><Relationship Type="http://schemas.openxmlformats.org/officeDocument/2006/relationships/notesMaster" Target="/ppt/notesMasters/notesMaster1.xml" Id="R1dfbe49f59e24dc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51f48b2b42e464c" /><Relationship Type="http://schemas.openxmlformats.org/officeDocument/2006/relationships/notesMaster" Target="/ppt/notesMasters/notesMaster1.xml" Id="Rf5a42f75b15646e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51b583cfdb4447b" /><Relationship Type="http://schemas.openxmlformats.org/officeDocument/2006/relationships/notesMaster" Target="/ppt/notesMasters/notesMaster1.xml" Id="R94163874f30c4b0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cfe40da1b1f46f5" /><Relationship Type="http://schemas.openxmlformats.org/officeDocument/2006/relationships/notesMaster" Target="/ppt/notesMasters/notesMaster1.xml" Id="R962a028589b74e7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0abcdb4a9584001" /><Relationship Type="http://schemas.openxmlformats.org/officeDocument/2006/relationships/notesMaster" Target="/ppt/notesMasters/notesMaster1.xml" Id="R4dc15aac994d471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6c9aee2239840dc" /><Relationship Type="http://schemas.openxmlformats.org/officeDocument/2006/relationships/notesMaster" Target="/ppt/notesMasters/notesMaster1.xml" Id="Rf72a1205a0b54a8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d4b27b17ecf464e" /><Relationship Type="http://schemas.openxmlformats.org/officeDocument/2006/relationships/notesMaster" Target="/ppt/notesMasters/notesMaster1.xml" Id="R6d7b74802d5e483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91544a452524406" /><Relationship Type="http://schemas.openxmlformats.org/officeDocument/2006/relationships/notesMaster" Target="/ppt/notesMasters/notesMaster1.xml" Id="Rc6b9f9c753384d9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6411d1c0acc4823" /><Relationship Type="http://schemas.openxmlformats.org/officeDocument/2006/relationships/notesMaster" Target="/ppt/notesMasters/notesMaster1.xml" Id="Rd7c6b3002482437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d0b7db128a04042" /><Relationship Type="http://schemas.openxmlformats.org/officeDocument/2006/relationships/notesMaster" Target="/ppt/notesMasters/notesMaster1.xml" Id="R5450646701c44a6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808f5299ef44004" /><Relationship Type="http://schemas.openxmlformats.org/officeDocument/2006/relationships/notesMaster" Target="/ppt/notesMasters/notesMaster1.xml" Id="Rba8d1ceb7657453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eb2be562fda4c3f" /><Relationship Type="http://schemas.openxmlformats.org/officeDocument/2006/relationships/notesMaster" Target="/ppt/notesMasters/notesMaster1.xml" Id="R04a56372ce7e49c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cf3fcb277414841" /><Relationship Type="http://schemas.openxmlformats.org/officeDocument/2006/relationships/notesMaster" Target="/ppt/notesMasters/notesMaster1.xml" Id="R32c852fa3863416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15d08dd081b4db5" /><Relationship Type="http://schemas.openxmlformats.org/officeDocument/2006/relationships/notesMaster" Target="/ppt/notesMasters/notesMaster1.xml" Id="R7c855bd0e7f84fb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5521a5002c440f8" /><Relationship Type="http://schemas.openxmlformats.org/officeDocument/2006/relationships/notesMaster" Target="/ppt/notesMasters/notesMaster1.xml" Id="R1209459109a64c9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6e8e594d6b44cf9" /><Relationship Type="http://schemas.openxmlformats.org/officeDocument/2006/relationships/notesMaster" Target="/ppt/notesMasters/notesMaster1.xml" Id="R4d31f7e8f5d1480f"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142c6a90b12247b1" /><Relationship Type="http://schemas.openxmlformats.org/officeDocument/2006/relationships/notesMaster" Target="/ppt/notesMasters/notesMaster1.xml" Id="R41abb069a6984db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e4033636db94034" /><Relationship Type="http://schemas.openxmlformats.org/officeDocument/2006/relationships/notesMaster" Target="/ppt/notesMasters/notesMaster1.xml" Id="Re3547658941d4cef"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a712d145a76d4c00" /><Relationship Type="http://schemas.openxmlformats.org/officeDocument/2006/relationships/notesMaster" Target="/ppt/notesMasters/notesMaster1.xml" Id="R8f847d1d8daf49e8"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9194c07ac9f24fa2" /><Relationship Type="http://schemas.openxmlformats.org/officeDocument/2006/relationships/notesMaster" Target="/ppt/notesMasters/notesMaster1.xml" Id="R147ab8a0d6ed4fb7"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81c06c71fa2f4959" /><Relationship Type="http://schemas.openxmlformats.org/officeDocument/2006/relationships/notesMaster" Target="/ppt/notesMasters/notesMaster1.xml" Id="R4516e9f7a7b0487a"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39aff20ee74746be" /><Relationship Type="http://schemas.openxmlformats.org/officeDocument/2006/relationships/notesMaster" Target="/ppt/notesMasters/notesMaster1.xml" Id="Rbf87000d38144687"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0c94ac01dd8845dc" /><Relationship Type="http://schemas.openxmlformats.org/officeDocument/2006/relationships/notesMaster" Target="/ppt/notesMasters/notesMaster1.xml" Id="R49ce7c73c35844a5"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5b81cad05a31461d" /><Relationship Type="http://schemas.openxmlformats.org/officeDocument/2006/relationships/notesMaster" Target="/ppt/notesMasters/notesMaster1.xml" Id="R22dfd10738614f1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7b3b5bd32d1400c" /><Relationship Type="http://schemas.openxmlformats.org/officeDocument/2006/relationships/image" Target="/ppt/media/image.png" Id="R1be4b9529afc4837" /><Relationship Type="http://schemas.openxmlformats.org/officeDocument/2006/relationships/image" Target="/ppt/media/image2.png" Id="R60ac206ce043436b" /><Relationship Type="http://schemas.openxmlformats.org/officeDocument/2006/relationships/image" Target="/ppt/media/image.jpeg" Id="R3caf84a63e1e4a9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d399e198994437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be4b9529afc483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0ac206ce043436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caf84a63e1e4a9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2f76430fb804ed0" /><Relationship Type="http://schemas.openxmlformats.org/officeDocument/2006/relationships/slideLayout" Target="/ppt/slideLayouts/slideLayout1.xml" Id="Rc5883714de904497" /><Relationship Type="http://schemas.openxmlformats.org/officeDocument/2006/relationships/slideLayout" Target="/ppt/slideLayouts/slideLayout2.xml" Id="R547954c91a54493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5883714de904497"/>
    <p:sldLayoutId xmlns:r="http://schemas.openxmlformats.org/officeDocument/2006/relationships" id="2147483650" r:id="R547954c91a54493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c224f7219cc41d4" /><Relationship Type="http://schemas.openxmlformats.org/officeDocument/2006/relationships/notesSlide" Target="/ppt/notesSlides/notesSlide1.xml" Id="R7d108f06316349b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6417b1b12fa4fb8" /><Relationship Type="http://schemas.openxmlformats.org/officeDocument/2006/relationships/notesSlide" Target="/ppt/notesSlides/notesSlide2.xml" Id="R5b4193ed4e7945d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9a87d5fbd024c57" /><Relationship Type="http://schemas.openxmlformats.org/officeDocument/2006/relationships/notesSlide" Target="/ppt/notesSlides/notesSlide3.xml" Id="R0c98804b48344bc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9cab7703b474d6a" /><Relationship Type="http://schemas.openxmlformats.org/officeDocument/2006/relationships/notesSlide" Target="/ppt/notesSlides/notesSlide4.xml" Id="Rab51bc625f9742a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cc3fb23eb174e85" /><Relationship Type="http://schemas.openxmlformats.org/officeDocument/2006/relationships/notesSlide" Target="/ppt/notesSlides/notesSlide5.xml" Id="R611fdb4992e2485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994b45dd022441a" /><Relationship Type="http://schemas.openxmlformats.org/officeDocument/2006/relationships/notesSlide" Target="/ppt/notesSlides/notesSlide6.xml" Id="Rc882b4074d9a426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44a61b8c1544806" /><Relationship Type="http://schemas.openxmlformats.org/officeDocument/2006/relationships/notesSlide" Target="/ppt/notesSlides/notesSlide7.xml" Id="Rda17bf236a3343d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77300808db349a8" /><Relationship Type="http://schemas.openxmlformats.org/officeDocument/2006/relationships/notesSlide" Target="/ppt/notesSlides/notesSlide8.xml" Id="R5120946f27fd41a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6d424d7688a4b34" /><Relationship Type="http://schemas.openxmlformats.org/officeDocument/2006/relationships/notesSlide" Target="/ppt/notesSlides/notesSlide9.xml" Id="R52be7c032716468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3dd84f8a95b4860" /><Relationship Type="http://schemas.openxmlformats.org/officeDocument/2006/relationships/notesSlide" Target="/ppt/notesSlides/notesSlide10.xml" Id="Rd61123ccc1fa466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257f8d557674ed1" /><Relationship Type="http://schemas.openxmlformats.org/officeDocument/2006/relationships/notesSlide" Target="/ppt/notesSlides/notesSlide11.xml" Id="R3c8d376997cc437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c61d93565954795" /><Relationship Type="http://schemas.openxmlformats.org/officeDocument/2006/relationships/notesSlide" Target="/ppt/notesSlides/notesSlide12.xml" Id="Ra177146068104c5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0b89498a7c844c3" /><Relationship Type="http://schemas.openxmlformats.org/officeDocument/2006/relationships/notesSlide" Target="/ppt/notesSlides/notesSlide13.xml" Id="R11c7dd0e6a06470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e88b7043a6f4200" /><Relationship Type="http://schemas.openxmlformats.org/officeDocument/2006/relationships/notesSlide" Target="/ppt/notesSlides/notesSlide14.xml" Id="Rd601c9605641455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f4ac35968cc4d54" /><Relationship Type="http://schemas.openxmlformats.org/officeDocument/2006/relationships/notesSlide" Target="/ppt/notesSlides/notesSlide15.xml" Id="R9c52de617e38413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601509d586c4b00" /><Relationship Type="http://schemas.openxmlformats.org/officeDocument/2006/relationships/notesSlide" Target="/ppt/notesSlides/notesSlide16.xml" Id="R7f6924f0f6de469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ee13da8e59c42fd" /><Relationship Type="http://schemas.openxmlformats.org/officeDocument/2006/relationships/notesSlide" Target="/ppt/notesSlides/notesSlide17.xml" Id="R92a9d970d3ac4c9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ed7227f94d54701" /><Relationship Type="http://schemas.openxmlformats.org/officeDocument/2006/relationships/notesSlide" Target="/ppt/notesSlides/notesSlide18.xml" Id="Rcff923cacb274b6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b5cf79ab7e84984" /><Relationship Type="http://schemas.openxmlformats.org/officeDocument/2006/relationships/notesSlide" Target="/ppt/notesSlides/notesSlide19.xml" Id="R43ad576496ac406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3b90dc76aa94654" /><Relationship Type="http://schemas.openxmlformats.org/officeDocument/2006/relationships/notesSlide" Target="/ppt/notesSlides/notesSlide20.xml" Id="R3b1c1fbeb14e4aa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db2e3dcca994968" /><Relationship Type="http://schemas.openxmlformats.org/officeDocument/2006/relationships/notesSlide" Target="/ppt/notesSlides/notesSlide21.xml" Id="Racb8264966894f6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e624e7c08fb4f45" /><Relationship Type="http://schemas.openxmlformats.org/officeDocument/2006/relationships/notesSlide" Target="/ppt/notesSlides/notesSlide22.xml" Id="R6d219eace06d4f8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56925b2b67b42e1" /><Relationship Type="http://schemas.openxmlformats.org/officeDocument/2006/relationships/notesSlide" Target="/ppt/notesSlides/notesSlide23.xml" Id="R4e13e00c0b984c6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ea2bb5ff5984f2b" /><Relationship Type="http://schemas.openxmlformats.org/officeDocument/2006/relationships/notesSlide" Target="/ppt/notesSlides/notesSlide24.xml" Id="Rb5d274d779a94c5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d15eab864614e8f" /><Relationship Type="http://schemas.openxmlformats.org/officeDocument/2006/relationships/notesSlide" Target="/ppt/notesSlides/notesSlide25.xml" Id="Rfcf4564d09d141e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523499514fe4b1f" /><Relationship Type="http://schemas.openxmlformats.org/officeDocument/2006/relationships/notesSlide" Target="/ppt/notesSlides/notesSlide26.xml" Id="Rfe17a0412d45475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b2238e3d0b44e78" /><Relationship Type="http://schemas.openxmlformats.org/officeDocument/2006/relationships/notesSlide" Target="/ppt/notesSlides/notesSlide27.xml" Id="Rf1672a5dde57450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32bdf13c7114023" /><Relationship Type="http://schemas.openxmlformats.org/officeDocument/2006/relationships/notesSlide" Target="/ppt/notesSlides/notesSlide28.xml" Id="Rabf3926e42494e0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d7cd5011aec47bc" /><Relationship Type="http://schemas.openxmlformats.org/officeDocument/2006/relationships/notesSlide" Target="/ppt/notesSlides/notesSlide29.xml" Id="R1d58b499bcb4454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f618243b09445a2" /><Relationship Type="http://schemas.openxmlformats.org/officeDocument/2006/relationships/notesSlide" Target="/ppt/notesSlides/notesSlide30.xml" Id="R5acbd2eedae84ce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4f9c1539f194a7f" /><Relationship Type="http://schemas.openxmlformats.org/officeDocument/2006/relationships/notesSlide" Target="/ppt/notesSlides/notesSlide31.xml" Id="R5b3517e015f3441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f5daafb101a4b3b" /><Relationship Type="http://schemas.openxmlformats.org/officeDocument/2006/relationships/notesSlide" Target="/ppt/notesSlides/notesSlide32.xml" Id="R96492c65ecdc42b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69f8ca25e784f91" /><Relationship Type="http://schemas.openxmlformats.org/officeDocument/2006/relationships/notesSlide" Target="/ppt/notesSlides/notesSlide33.xml" Id="R797d1213481c457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a1af246dfd84f6e" /><Relationship Type="http://schemas.openxmlformats.org/officeDocument/2006/relationships/notesSlide" Target="/ppt/notesSlides/notesSlide34.xml" Id="Rf5623fed401b4346"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6d390020c5c4c3a" /><Relationship Type="http://schemas.openxmlformats.org/officeDocument/2006/relationships/notesSlide" Target="/ppt/notesSlides/notesSlide35.xml" Id="R77908779532c42e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e9d4be912e64359" /><Relationship Type="http://schemas.openxmlformats.org/officeDocument/2006/relationships/notesSlide" Target="/ppt/notesSlides/notesSlide36.xml" Id="Rceee4eb0db8c45fa"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005bc687c9be454a" /><Relationship Type="http://schemas.openxmlformats.org/officeDocument/2006/relationships/notesSlide" Target="/ppt/notesSlides/notesSlide37.xml" Id="R9a6e8f3aada54341"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aa4fada3eb74450" /><Relationship Type="http://schemas.openxmlformats.org/officeDocument/2006/relationships/notesSlide" Target="/ppt/notesSlides/notesSlide38.xml" Id="R84c588fa702c480d"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9450e8cfcc14dd4" /><Relationship Type="http://schemas.openxmlformats.org/officeDocument/2006/relationships/notesSlide" Target="/ppt/notesSlides/notesSlide39.xml" Id="R2d2cbc4947c4472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dfd0f35f3bf430a" /><Relationship Type="http://schemas.openxmlformats.org/officeDocument/2006/relationships/notesSlide" Target="/ppt/notesSlides/notesSlide40.xml" Id="Rae0bd20d209f47f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c57ac3cdfc6d4356" /><Relationship Type="http://schemas.openxmlformats.org/officeDocument/2006/relationships/notesSlide" Target="/ppt/notesSlides/notesSlide41.xml" Id="Rfb200d5bec8f4a90"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e3eb5133e8234375" /><Relationship Type="http://schemas.openxmlformats.org/officeDocument/2006/relationships/notesSlide" Target="/ppt/notesSlides/notesSlide42.xml" Id="R43bec8676ec24a33"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5bf8a8eab8fb4b76" /><Relationship Type="http://schemas.openxmlformats.org/officeDocument/2006/relationships/notesSlide" Target="/ppt/notesSlides/notesSlide43.xml" Id="Rd7960c74ee884daf"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8db14cdd600843ee" /><Relationship Type="http://schemas.openxmlformats.org/officeDocument/2006/relationships/notesSlide" Target="/ppt/notesSlides/notesSlide44.xml" Id="R3de94d1794394cc8"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3b8f5e8bb7c4497a" /><Relationship Type="http://schemas.openxmlformats.org/officeDocument/2006/relationships/notesSlide" Target="/ppt/notesSlides/notesSlide45.xml" Id="R61897c9126ce4378"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4c0c885c4caa47a6" /><Relationship Type="http://schemas.openxmlformats.org/officeDocument/2006/relationships/notesSlide" Target="/ppt/notesSlides/notesSlide46.xml" Id="R8bb5d038ae514e1c"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3c32079b081e4fb4" /><Relationship Type="http://schemas.openxmlformats.org/officeDocument/2006/relationships/notesSlide" Target="/ppt/notesSlides/notesSlide47.xml" Id="Rcc99cc93ecf3448e"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24462f84b18a4464" /><Relationship Type="http://schemas.openxmlformats.org/officeDocument/2006/relationships/notesSlide" Target="/ppt/notesSlides/notesSlide48.xml" Id="R31bbec9a1b0e4dd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歷代志上第11章</a:t>
            </a:r>
          </a:p>
          <a:p xmlns:a="http://schemas.openxmlformats.org/drawingml/2006/main">
            <a:pPr algn="ctr">
              <a:buNone/>
            </a:pPr>
            <a:r>
              <a:rPr sz="2000">
                <a:solidFill>
                  <a:srgbClr val="FFFFFF"/>
                </a:solidFill>
                <a:latin typeface="Georgia"/>
                <a:ea typeface="Georgia"/>
                <a:cs typeface="Georgia"/>
              </a:rPr>
              <a:t>1 Chronicles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11:1  |  1 Chronicles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以色列眾人聚集到希伯崙見大衛，說：「我們原是你的骨肉。</a:t>
            </a:r>
          </a:p>
          <a:p xmlns:a="http://schemas.openxmlformats.org/drawingml/2006/main">
            <a:pPr algn="ctr">
              <a:buNone/>
            </a:pPr>
            <a:r>
              <a:rPr sz="2400">
                <a:solidFill>
                  <a:srgbClr val="FFFFFF"/>
                </a:solidFill>
                <a:latin typeface="Georgia"/>
                <a:ea typeface="Georgia"/>
                <a:cs typeface="Georgia"/>
              </a:rPr>
              <a:t>Then all Israel gathered themselves to David unto Hebron, saying, Behold, we are thy bone and thy flesh.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11:2  |  1 Chronicles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從前掃羅作王的時候，率領以色列人出入的是你；耶和華－你的神也曾應許你說：『你必牧養我的民以色列，作以色列的君。』」</a:t>
            </a:r>
          </a:p>
          <a:p xmlns:a="http://schemas.openxmlformats.org/drawingml/2006/main">
            <a:pPr algn="ctr">
              <a:buNone/>
            </a:pPr>
            <a:r>
              <a:rPr sz="1800">
                <a:solidFill>
                  <a:srgbClr val="FFFFFF"/>
                </a:solidFill>
                <a:latin typeface="Georgia"/>
                <a:ea typeface="Georgia"/>
                <a:cs typeface="Georgia"/>
              </a:rPr>
              <a:t>And moreover in time past, even when Saul was king, thou wast he that leddest out and broughtest in Israel: and the LORD thy God said unto thee, Thou shalt feed my people Israel, and thou shalt be ruler over my people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11:3  |  1 Chronicles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於是以色列的長老都來到希伯崙見大衛王。大衛在希伯崙耶和華面前與他們立約，他們就膏大衛作以色列的王，是照耶和華藉撒母耳所說的話。</a:t>
            </a:r>
          </a:p>
          <a:p xmlns:a="http://schemas.openxmlformats.org/drawingml/2006/main">
            <a:pPr algn="ctr">
              <a:buNone/>
            </a:pPr>
            <a:r>
              <a:rPr sz="2100">
                <a:solidFill>
                  <a:srgbClr val="FFFFFF"/>
                </a:solidFill>
                <a:latin typeface="Georgia"/>
                <a:ea typeface="Georgia"/>
                <a:cs typeface="Georgia"/>
              </a:rPr>
              <a:t>Therefore came all the elders of Israel to the king to Hebron; and David made a covenant with them in Hebron before the LORD; and they anointed David king over Israel, according to the word of the LORD by Samuel.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11:4  |  1 Chronicles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大衛和以色列眾人到了耶路撒冷，就是耶布斯；那時耶布斯人住在那裏。</a:t>
            </a:r>
          </a:p>
          <a:p xmlns:a="http://schemas.openxmlformats.org/drawingml/2006/main">
            <a:pPr algn="ctr">
              <a:buNone/>
            </a:pPr>
            <a:r>
              <a:rPr sz="2400">
                <a:solidFill>
                  <a:srgbClr val="FFFFFF"/>
                </a:solidFill>
                <a:latin typeface="Georgia"/>
                <a:ea typeface="Georgia"/>
                <a:cs typeface="Georgia"/>
              </a:rPr>
              <a:t>And David and all Israel went to Jerusalem, which is Jebus; where the Jebusites were, the inhabitants of the land.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11:5  |  1 Chronicles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耶布斯人對大衛說：「你決不能進這地方。」然而大衛攻取錫安的保障，就是大衛的城。</a:t>
            </a:r>
          </a:p>
          <a:p xmlns:a="http://schemas.openxmlformats.org/drawingml/2006/main">
            <a:pPr algn="ctr">
              <a:buNone/>
            </a:pPr>
            <a:r>
              <a:rPr sz="2400">
                <a:solidFill>
                  <a:srgbClr val="FFFFFF"/>
                </a:solidFill>
                <a:latin typeface="Georgia"/>
                <a:ea typeface="Georgia"/>
                <a:cs typeface="Georgia"/>
              </a:rPr>
              <a:t>And the inhabitants of Jebus said to David, Thou shalt not come hither. Nevertheless David took the castle of Zion, which is the city of David.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11:6  |  1 Chronicles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大衛說：「誰先攻打耶布斯人，必作首領元帥。」洗魯雅的兒子約押先上去，就作了元帥。</a:t>
            </a:r>
          </a:p>
          <a:p xmlns:a="http://schemas.openxmlformats.org/drawingml/2006/main">
            <a:pPr algn="ctr">
              <a:buNone/>
            </a:pPr>
            <a:r>
              <a:rPr sz="2400">
                <a:solidFill>
                  <a:srgbClr val="FFFFFF"/>
                </a:solidFill>
                <a:latin typeface="Georgia"/>
                <a:ea typeface="Georgia"/>
                <a:cs typeface="Georgia"/>
              </a:rPr>
              <a:t>And David said, Whosoever smiteth the Jebusites first shall be chief and captain. So Joab the son of Zeruiah went first up, and was chief.</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11:7  |  1 Chronicles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大衛住在保障裏，所以那保障叫作大衛城。</a:t>
            </a:r>
          </a:p>
          <a:p xmlns:a="http://schemas.openxmlformats.org/drawingml/2006/main">
            <a:pPr algn="ctr">
              <a:buNone/>
            </a:pPr>
            <a:r>
              <a:rPr sz="2800">
                <a:solidFill>
                  <a:srgbClr val="FFFFFF"/>
                </a:solidFill>
                <a:latin typeface="Georgia"/>
                <a:ea typeface="Georgia"/>
                <a:cs typeface="Georgia"/>
              </a:rPr>
              <a:t>And David dwelt in the castle; therefore they called it the city of David.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11:8  |  1 Chronicles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大衛又從米羅起，四圍建築城牆，其餘的是約押修理。</a:t>
            </a:r>
          </a:p>
          <a:p xmlns:a="http://schemas.openxmlformats.org/drawingml/2006/main">
            <a:pPr algn="ctr">
              <a:buNone/>
            </a:pPr>
            <a:r>
              <a:rPr sz="2400">
                <a:solidFill>
                  <a:srgbClr val="FFFFFF"/>
                </a:solidFill>
                <a:latin typeface="Georgia"/>
                <a:ea typeface="Georgia"/>
                <a:cs typeface="Georgia"/>
              </a:rPr>
              <a:t>And he built the city round about, even from Millo round about: and Joab repaired the rest of the city.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11:9  |  1 Chronicles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大衛日見強盛，因為萬軍之耶和華與他同在。</a:t>
            </a:r>
          </a:p>
          <a:p xmlns:a="http://schemas.openxmlformats.org/drawingml/2006/main">
            <a:pPr algn="ctr">
              <a:buNone/>
            </a:pPr>
            <a:r>
              <a:rPr sz="2800">
                <a:solidFill>
                  <a:srgbClr val="FFFFFF"/>
                </a:solidFill>
                <a:latin typeface="Georgia"/>
                <a:ea typeface="Georgia"/>
                <a:cs typeface="Georgia"/>
              </a:rPr>
              <a:t>So David waxed greater and greater: for the LORD of hosts was with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11:10  |  1 Chronicles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以下記錄跟隨大衛勇士的首領，就是奮勇幫助他得國、照着耶和華吩咐以色列人的話、與以色列人一同立他作王的。</a:t>
            </a:r>
          </a:p>
          <a:p xmlns:a="http://schemas.openxmlformats.org/drawingml/2006/main">
            <a:pPr algn="ctr">
              <a:buNone/>
            </a:pPr>
            <a:r>
              <a:rPr sz="2100">
                <a:solidFill>
                  <a:srgbClr val="FFFFFF"/>
                </a:solidFill>
                <a:latin typeface="Georgia"/>
                <a:ea typeface="Georgia"/>
                <a:cs typeface="Georgia"/>
              </a:rPr>
              <a:t>These also are the chief of the mighty men whom David had, who strengthened themselves with him in his kingdom, and with all Israel, to make him king, according to the word of the LORD concerning Israel.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11:11  |  1 Chronicles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大衛勇士的數目記在下面：哈革摩尼的兒子雅朔班，他是軍長的統領，一時舉槍殺了三百人。</a:t>
            </a:r>
          </a:p>
          <a:p xmlns:a="http://schemas.openxmlformats.org/drawingml/2006/main">
            <a:pPr algn="ctr">
              <a:buNone/>
            </a:pPr>
            <a:r>
              <a:rPr sz="2100">
                <a:solidFill>
                  <a:srgbClr val="FFFFFF"/>
                </a:solidFill>
                <a:latin typeface="Georgia"/>
                <a:ea typeface="Georgia"/>
                <a:cs typeface="Georgia"/>
              </a:rPr>
              <a:t>And this is the number of the mighty men whom David had; Jashobeam, an Hachmonite, the chief of the captains: he lifted up his spear against three hundred slain by him at one time.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11:12  |  1 Chronicles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其次是亞合人朵多的兒子以利亞撒，他是三個勇士裏的一個。</a:t>
            </a:r>
          </a:p>
          <a:p xmlns:a="http://schemas.openxmlformats.org/drawingml/2006/main">
            <a:pPr algn="ctr">
              <a:buNone/>
            </a:pPr>
            <a:r>
              <a:rPr sz="2400">
                <a:solidFill>
                  <a:srgbClr val="FFFFFF"/>
                </a:solidFill>
                <a:latin typeface="Georgia"/>
                <a:ea typeface="Georgia"/>
                <a:cs typeface="Georgia"/>
              </a:rPr>
              <a:t>And after him was Eleazar the son of Dodo, the Ahohite, who was one of the three mighties.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11:13  |  1 Chronicles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他從前與大衛在巴斯‧達閔，非利士人聚集要打仗。那裏有一塊長滿大麥的田，眾民就在非利士人面前逃跑；</a:t>
            </a:r>
          </a:p>
          <a:p xmlns:a="http://schemas.openxmlformats.org/drawingml/2006/main">
            <a:pPr algn="ctr">
              <a:buNone/>
            </a:pPr>
            <a:r>
              <a:rPr sz="2100">
                <a:solidFill>
                  <a:srgbClr val="FFFFFF"/>
                </a:solidFill>
                <a:latin typeface="Georgia"/>
                <a:ea typeface="Georgia"/>
                <a:cs typeface="Georgia"/>
              </a:rPr>
              <a:t>He was with David at Pas-dammim, and there the Philistines were gathered together to battle, where was a parcel of ground full of barley; and the people fled from before the Philistines.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11:14  |  1 Chronicles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這勇士便站在那田間擊殺非利士人，救護了那田。耶和華使以色列人大獲全勝。</a:t>
            </a:r>
          </a:p>
          <a:p xmlns:a="http://schemas.openxmlformats.org/drawingml/2006/main">
            <a:pPr algn="ctr">
              <a:buNone/>
            </a:pPr>
            <a:r>
              <a:rPr sz="2400">
                <a:solidFill>
                  <a:srgbClr val="FFFFFF"/>
                </a:solidFill>
                <a:latin typeface="Georgia"/>
                <a:ea typeface="Georgia"/>
                <a:cs typeface="Georgia"/>
              </a:rPr>
              <a:t>And they set themselves in the midst of that parcel, and delivered it, and slew the Philistines; and the LORD saved them by a great deliverance.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11:15  |  1 Chronicles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三十個勇士中的三個人下到磐石那裏，進了亞杜蘭洞見大衛；非利士的軍隊在利乏音谷安營。</a:t>
            </a:r>
          </a:p>
          <a:p xmlns:a="http://schemas.openxmlformats.org/drawingml/2006/main">
            <a:pPr algn="ctr">
              <a:buNone/>
            </a:pPr>
            <a:r>
              <a:rPr sz="2100">
                <a:solidFill>
                  <a:srgbClr val="FFFFFF"/>
                </a:solidFill>
                <a:latin typeface="Georgia"/>
                <a:ea typeface="Georgia"/>
                <a:cs typeface="Georgia"/>
              </a:rPr>
              <a:t>Now three of the thirty captains went down to the rock to David, into the cave of Adullam; and the host of the Philistines encamped in the valley of Rephaim.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11:16  |  1 Chronicles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那時大衛在山寨，非利士人的防營在伯利恆。</a:t>
            </a:r>
          </a:p>
          <a:p xmlns:a="http://schemas.openxmlformats.org/drawingml/2006/main">
            <a:pPr algn="ctr">
              <a:buNone/>
            </a:pPr>
            <a:r>
              <a:rPr sz="2400">
                <a:solidFill>
                  <a:srgbClr val="FFFFFF"/>
                </a:solidFill>
                <a:latin typeface="Georgia"/>
                <a:ea typeface="Georgia"/>
                <a:cs typeface="Georgia"/>
              </a:rPr>
              <a:t>And David was then in the hold, and the Philistines’ garrison was then at Beth-lehem.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11:17  |  1 Chronicles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大衛渴想，說：「甚願有人將伯利恆城門旁井裏的水打來給我喝！」</a:t>
            </a:r>
          </a:p>
          <a:p xmlns:a="http://schemas.openxmlformats.org/drawingml/2006/main">
            <a:pPr algn="ctr">
              <a:buNone/>
            </a:pPr>
            <a:r>
              <a:rPr sz="2400">
                <a:solidFill>
                  <a:srgbClr val="FFFFFF"/>
                </a:solidFill>
                <a:latin typeface="Georgia"/>
                <a:ea typeface="Georgia"/>
                <a:cs typeface="Georgia"/>
              </a:rPr>
              <a:t>And David longed, and said, Oh that one would give me drink of the water of the well of Beth-lehem, that is at the gate!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11:18  |  1 Chronicles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這三個勇士就闖過非利士人的營盤，從伯利恆城門旁的井裏打水，拿來奉給大衛。他卻不肯喝，將水奠在耶和華面前，</a:t>
            </a:r>
          </a:p>
          <a:p xmlns:a="http://schemas.openxmlformats.org/drawingml/2006/main">
            <a:pPr algn="ctr">
              <a:buNone/>
            </a:pPr>
            <a:r>
              <a:rPr sz="1800">
                <a:solidFill>
                  <a:srgbClr val="FFFFFF"/>
                </a:solidFill>
                <a:latin typeface="Georgia"/>
                <a:ea typeface="Georgia"/>
                <a:cs typeface="Georgia"/>
              </a:rPr>
              <a:t>And the three brake through the host of the Philistines, and drew water out of the well of Beth-lehem, that was by the gate, and took it, and brought it to David: but David would not drink of it, but poured it out to the LORD,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11:19  |  1 Chronicles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說：「我的神啊，這三個人冒死去打水，這水好像他們的血一般，我斷不敢喝！」如此，大衛不肯喝。這是三個勇士所做的事。</a:t>
            </a:r>
          </a:p>
          <a:p xmlns:a="http://schemas.openxmlformats.org/drawingml/2006/main">
            <a:pPr algn="ctr">
              <a:buNone/>
            </a:pPr>
            <a:r>
              <a:rPr sz="1800">
                <a:solidFill>
                  <a:srgbClr val="FFFFFF"/>
                </a:solidFill>
                <a:latin typeface="Georgia"/>
                <a:ea typeface="Georgia"/>
                <a:cs typeface="Georgia"/>
              </a:rPr>
              <a:t>And said, My God forbid it me, that I should do this thing: shall I drink the blood of these men that have put their lives in jeopardy? for with the jeopardy of their lives they brought it. Therefore he would not drink it. These things did these three mightiest.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11:20  |  1 Chronicles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約押的兄弟亞比篩是這三個勇士的首領；他舉槍殺了三百人，就在三個勇士裏得了名。</a:t>
            </a:r>
          </a:p>
          <a:p xmlns:a="http://schemas.openxmlformats.org/drawingml/2006/main">
            <a:pPr algn="ctr">
              <a:buNone/>
            </a:pPr>
            <a:r>
              <a:rPr sz="2100">
                <a:solidFill>
                  <a:srgbClr val="FFFFFF"/>
                </a:solidFill>
                <a:latin typeface="Georgia"/>
                <a:ea typeface="Georgia"/>
                <a:cs typeface="Georgia"/>
              </a:rPr>
              <a:t>And Abishai the brother of Joab, he was chief of the three: for lifting up his spear against three hundred, he slew them, and had a name among the three.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11:21  |  1 Chronicles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他在這三個勇士裏是最尊貴的，所以作他們的首領；只是不及前三個勇士。</a:t>
            </a:r>
          </a:p>
          <a:p xmlns:a="http://schemas.openxmlformats.org/drawingml/2006/main">
            <a:pPr algn="ctr">
              <a:buNone/>
            </a:pPr>
            <a:r>
              <a:rPr sz="2400">
                <a:solidFill>
                  <a:srgbClr val="FFFFFF"/>
                </a:solidFill>
                <a:latin typeface="Georgia"/>
                <a:ea typeface="Georgia"/>
                <a:cs typeface="Georgia"/>
              </a:rPr>
              <a:t>Of the three, he was more honourable than the two; for he was their captain: howbeit he attained not to the first three.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11:22  |  1 Chronicles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有甲薛勇士耶何耶大的兒子比拿雅行過大能的事：他殺了摩押人亞利伊勒的兩個[兒子]，又在下雪的時候下坑裏去殺了一個獅子，</a:t>
            </a:r>
          </a:p>
          <a:p xmlns:a="http://schemas.openxmlformats.org/drawingml/2006/main">
            <a:pPr algn="ctr">
              <a:buNone/>
            </a:pPr>
            <a:r>
              <a:rPr sz="2100">
                <a:solidFill>
                  <a:srgbClr val="FFFFFF"/>
                </a:solidFill>
                <a:latin typeface="Georgia"/>
                <a:ea typeface="Georgia"/>
                <a:cs typeface="Georgia"/>
              </a:rPr>
              <a:t>Benaiah the son of Jehoiada, the son of a valiant man of Kabzeel, who had done many acts; he slew two lionlike men of Moab: also he went down and slew a lion in a pit in a snowy day.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11:23  |  1 Chronicles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又殺了一個埃及人。埃及人身高五肘，手裏拿着槍，槍桿粗如織布的機軸；比拿雅只拿着棍子下去，從埃及人手裏奪過槍來，用那槍將他刺死。</a:t>
            </a:r>
          </a:p>
          <a:p xmlns:a="http://schemas.openxmlformats.org/drawingml/2006/main">
            <a:pPr algn="ctr">
              <a:buNone/>
            </a:pPr>
            <a:r>
              <a:rPr sz="1800">
                <a:solidFill>
                  <a:srgbClr val="FFFFFF"/>
                </a:solidFill>
                <a:latin typeface="Georgia"/>
                <a:ea typeface="Georgia"/>
                <a:cs typeface="Georgia"/>
              </a:rPr>
              <a:t>And he slew an Egyptian, a man of great stature, five cubits high; and in the Egyptian’s hand was a spear like a weaver’s beam; and he went down to him with a staff, and plucked the spear out of the Egyptian’s hand, and slew him with his own spear.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11:24  |  1 Chronicles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這是耶何耶大的兒子比拿雅所行的事，就在三個勇士裏得了名。</a:t>
            </a:r>
          </a:p>
          <a:p xmlns:a="http://schemas.openxmlformats.org/drawingml/2006/main">
            <a:pPr algn="ctr">
              <a:buNone/>
            </a:pPr>
            <a:r>
              <a:rPr sz="2400">
                <a:solidFill>
                  <a:srgbClr val="FFFFFF"/>
                </a:solidFill>
                <a:latin typeface="Georgia"/>
                <a:ea typeface="Georgia"/>
                <a:cs typeface="Georgia"/>
              </a:rPr>
              <a:t>These things did Benaiah the son of Jehoiada, and had the name among the three mighties.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11:25  |  1 Chronicles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他比那三十個勇士都尊貴，只是不及前三個勇士。大衛立他作護衛長。</a:t>
            </a:r>
          </a:p>
          <a:p xmlns:a="http://schemas.openxmlformats.org/drawingml/2006/main">
            <a:pPr algn="ctr">
              <a:buNone/>
            </a:pPr>
            <a:r>
              <a:rPr sz="2400">
                <a:solidFill>
                  <a:srgbClr val="FFFFFF"/>
                </a:solidFill>
                <a:latin typeface="Georgia"/>
                <a:ea typeface="Georgia"/>
                <a:cs typeface="Georgia"/>
              </a:rPr>
              <a:t>Behold, he was honourable among the thirty, but attained not to the first three: and David set him over his guard.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11:26  |  1 Chronicles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軍中的勇士有約押的兄弟亞撒黑，伯利恆人朵多的兒子伊勒哈難，</a:t>
            </a:r>
          </a:p>
          <a:p xmlns:a="http://schemas.openxmlformats.org/drawingml/2006/main">
            <a:pPr algn="ctr">
              <a:buNone/>
            </a:pPr>
            <a:r>
              <a:rPr sz="2400">
                <a:solidFill>
                  <a:srgbClr val="FFFFFF"/>
                </a:solidFill>
                <a:latin typeface="Georgia"/>
                <a:ea typeface="Georgia"/>
                <a:cs typeface="Georgia"/>
              </a:rPr>
              <a:t>Also the valiant men of the armies were, Asahel the brother of Joab, Elhanan the son of Dodo of Beth-lehem,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11:27  |  1 Chronicles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哈律人沙瑪，比倫人希利斯，</a:t>
            </a:r>
          </a:p>
          <a:p xmlns:a="http://schemas.openxmlformats.org/drawingml/2006/main">
            <a:pPr algn="ctr">
              <a:buNone/>
            </a:pPr>
            <a:r>
              <a:rPr sz="2800">
                <a:solidFill>
                  <a:srgbClr val="FFFFFF"/>
                </a:solidFill>
                <a:latin typeface="Georgia"/>
                <a:ea typeface="Georgia"/>
                <a:cs typeface="Georgia"/>
              </a:rPr>
              <a:t>Shammoth the Harorite, Helez the Pelonite,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11:28  |  1 Chronicles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提哥亞人益吉的兒子以拉，亞拿突人亞比以謝，</a:t>
            </a:r>
          </a:p>
          <a:p xmlns:a="http://schemas.openxmlformats.org/drawingml/2006/main">
            <a:pPr algn="ctr">
              <a:buNone/>
            </a:pPr>
            <a:r>
              <a:rPr sz="2800">
                <a:solidFill>
                  <a:srgbClr val="FFFFFF"/>
                </a:solidFill>
                <a:latin typeface="Georgia"/>
                <a:ea typeface="Georgia"/>
                <a:cs typeface="Georgia"/>
              </a:rPr>
              <a:t>Ira the son of Ikkesh the Tekoite, Abi-ezer the Antothite,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11:29  |  1 Chronicles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戶沙人西比該，亞合人以來，</a:t>
            </a:r>
          </a:p>
          <a:p xmlns:a="http://schemas.openxmlformats.org/drawingml/2006/main">
            <a:pPr algn="ctr">
              <a:buNone/>
            </a:pPr>
            <a:r>
              <a:rPr sz="2800">
                <a:solidFill>
                  <a:srgbClr val="FFFFFF"/>
                </a:solidFill>
                <a:latin typeface="Georgia"/>
                <a:ea typeface="Georgia"/>
                <a:cs typeface="Georgia"/>
              </a:rPr>
              <a:t>Sibbecai the Hushathite, Ilai the Ahohite,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11:30  |  1 Chronicles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尼陀法人瑪哈萊，尼陀法人巴拿的兒子希立，</a:t>
            </a:r>
          </a:p>
          <a:p xmlns:a="http://schemas.openxmlformats.org/drawingml/2006/main">
            <a:pPr algn="ctr">
              <a:buNone/>
            </a:pPr>
            <a:r>
              <a:rPr sz="2800">
                <a:solidFill>
                  <a:srgbClr val="FFFFFF"/>
                </a:solidFill>
                <a:latin typeface="Georgia"/>
                <a:ea typeface="Georgia"/>
                <a:cs typeface="Georgia"/>
              </a:rPr>
              <a:t>Maharai the Netophathite, Heled the son of Baanah the Netophathite,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11:31  |  1 Chronicles 11:31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便雅憫族基比亞人利拜的兒子以太，比拉頓人比拿雅，</a:t>
            </a:r>
          </a:p>
          <a:p xmlns:a="http://schemas.openxmlformats.org/drawingml/2006/main">
            <a:pPr algn="ctr">
              <a:buNone/>
            </a:pPr>
            <a:r>
              <a:rPr sz="2400">
                <a:solidFill>
                  <a:srgbClr val="FFFFFF"/>
                </a:solidFill>
                <a:latin typeface="Georgia"/>
                <a:ea typeface="Georgia"/>
                <a:cs typeface="Georgia"/>
              </a:rPr>
              <a:t>Ithai the son of Ribai of Gibeah, that pertained to the children of Benjamin, Benaiah the Pirathonite,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11:32  |  1 Chronicles 11:32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迦實溪人戶萊，亞拉巴人亞比，</a:t>
            </a:r>
          </a:p>
          <a:p xmlns:a="http://schemas.openxmlformats.org/drawingml/2006/main">
            <a:pPr algn="ctr">
              <a:buNone/>
            </a:pPr>
            <a:r>
              <a:rPr sz="2800">
                <a:solidFill>
                  <a:srgbClr val="FFFFFF"/>
                </a:solidFill>
                <a:latin typeface="Georgia"/>
                <a:ea typeface="Georgia"/>
                <a:cs typeface="Georgia"/>
              </a:rPr>
              <a:t>Hurai of the brooks of Gaash, Abiel the Arbathite,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11:33  |  1 Chronicles 11:33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巴路米人押斯瑪弗，沙本人以利雅哈巴，</a:t>
            </a:r>
          </a:p>
          <a:p xmlns:a="http://schemas.openxmlformats.org/drawingml/2006/main">
            <a:pPr algn="ctr">
              <a:buNone/>
            </a:pPr>
            <a:r>
              <a:rPr sz="2800">
                <a:solidFill>
                  <a:srgbClr val="FFFFFF"/>
                </a:solidFill>
                <a:latin typeface="Georgia"/>
                <a:ea typeface="Georgia"/>
                <a:cs typeface="Georgia"/>
              </a:rPr>
              <a:t>Azmaveth the Baharumite, Eliahba the Shaalbonite,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11:34  |  1 Chronicles 11:34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基孫人哈深的眾子，哈拉人沙基的兒子約拿單，</a:t>
            </a:r>
          </a:p>
          <a:p xmlns:a="http://schemas.openxmlformats.org/drawingml/2006/main">
            <a:pPr algn="ctr">
              <a:buNone/>
            </a:pPr>
            <a:r>
              <a:rPr sz="2800">
                <a:solidFill>
                  <a:srgbClr val="FFFFFF"/>
                </a:solidFill>
                <a:latin typeface="Georgia"/>
                <a:ea typeface="Georgia"/>
                <a:cs typeface="Georgia"/>
              </a:rPr>
              <a:t>The sons of Hashem the Gizonite, Jonathan the son of Shage the Hararite,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11:35  |  1 Chronicles 11:35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哈拉人沙甲的兒子亞希暗，吾珥的兒子以利法勒，</a:t>
            </a:r>
          </a:p>
          <a:p xmlns:a="http://schemas.openxmlformats.org/drawingml/2006/main">
            <a:pPr algn="ctr">
              <a:buNone/>
            </a:pPr>
            <a:r>
              <a:rPr sz="2800">
                <a:solidFill>
                  <a:srgbClr val="FFFFFF"/>
                </a:solidFill>
                <a:latin typeface="Georgia"/>
                <a:ea typeface="Georgia"/>
                <a:cs typeface="Georgia"/>
              </a:rPr>
              <a:t>Ahiam the son of Sacar the Hararite, Eliphal the son of Ur,</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11:36  |  1 Chronicles 11:36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米基拉人希弗，比倫人亞希雅，</a:t>
            </a:r>
          </a:p>
          <a:p xmlns:a="http://schemas.openxmlformats.org/drawingml/2006/main">
            <a:pPr algn="ctr">
              <a:buNone/>
            </a:pPr>
            <a:r>
              <a:rPr sz="2800">
                <a:solidFill>
                  <a:srgbClr val="FFFFFF"/>
                </a:solidFill>
                <a:latin typeface="Georgia"/>
                <a:ea typeface="Georgia"/>
                <a:cs typeface="Georgia"/>
              </a:rPr>
              <a:t>Hepher the Mecherathite, Ahijah the Pelonite,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11:37  |  1 Chronicles 11:37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迦密人希斯羅，伊斯拜的兒子拿萊，</a:t>
            </a:r>
          </a:p>
          <a:p xmlns:a="http://schemas.openxmlformats.org/drawingml/2006/main">
            <a:pPr algn="ctr">
              <a:buNone/>
            </a:pPr>
            <a:r>
              <a:rPr sz="2800">
                <a:solidFill>
                  <a:srgbClr val="FFFFFF"/>
                </a:solidFill>
                <a:latin typeface="Georgia"/>
                <a:ea typeface="Georgia"/>
                <a:cs typeface="Georgia"/>
              </a:rPr>
              <a:t>Hezro the Carmelite, Naarai the son of Ezbai,</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11:38  |  1 Chronicles 11:38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拿單的兄弟約珥，哈基利的兒子彌伯哈，</a:t>
            </a:r>
          </a:p>
          <a:p xmlns:a="http://schemas.openxmlformats.org/drawingml/2006/main">
            <a:pPr algn="ctr">
              <a:buNone/>
            </a:pPr>
            <a:r>
              <a:rPr sz="2800">
                <a:solidFill>
                  <a:srgbClr val="FFFFFF"/>
                </a:solidFill>
                <a:latin typeface="Georgia"/>
                <a:ea typeface="Georgia"/>
                <a:cs typeface="Georgia"/>
              </a:rPr>
              <a:t>Joel the brother of Nathan, Mibhar the son of Haggeri,</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11:39  |  1 Chronicles 11:39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亞捫人洗勒，比錄人拿哈萊（拿哈萊是給洗魯雅的兒子約押拿兵器的），</a:t>
            </a:r>
          </a:p>
          <a:p xmlns:a="http://schemas.openxmlformats.org/drawingml/2006/main">
            <a:pPr algn="ctr">
              <a:buNone/>
            </a:pPr>
            <a:r>
              <a:rPr sz="2400">
                <a:solidFill>
                  <a:srgbClr val="FFFFFF"/>
                </a:solidFill>
                <a:latin typeface="Georgia"/>
                <a:ea typeface="Georgia"/>
                <a:cs typeface="Georgia"/>
              </a:rPr>
              <a:t>Zelek the Ammonite, Naharai the Berothite, the armourbearer of Joab the son of Zeruiah,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11:40  |  1 Chronicles 11:40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以帖人以拉，以帖人迦立，</a:t>
            </a:r>
          </a:p>
          <a:p xmlns:a="http://schemas.openxmlformats.org/drawingml/2006/main">
            <a:pPr algn="ctr">
              <a:buNone/>
            </a:pPr>
            <a:r>
              <a:rPr sz="2800">
                <a:solidFill>
                  <a:srgbClr val="FFFFFF"/>
                </a:solidFill>
                <a:latin typeface="Georgia"/>
                <a:ea typeface="Georgia"/>
                <a:cs typeface="Georgia"/>
              </a:rPr>
              <a:t>Ira the Ithrite, Gareb the Ithrite,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11:41  |  1 Chronicles 11:41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赫人烏利亞，亞萊的兒子撒拔，</a:t>
            </a:r>
          </a:p>
          <a:p xmlns:a="http://schemas.openxmlformats.org/drawingml/2006/main">
            <a:pPr algn="ctr">
              <a:buNone/>
            </a:pPr>
            <a:r>
              <a:rPr sz="2800">
                <a:solidFill>
                  <a:srgbClr val="FFFFFF"/>
                </a:solidFill>
                <a:latin typeface="Georgia"/>
                <a:ea typeface="Georgia"/>
                <a:cs typeface="Georgia"/>
              </a:rPr>
              <a:t>Uriah the Hittite, Zabad the son of Ahlai,</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11:42  |  1 Chronicles 11:42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呂便人示撒的兒子亞第拿（他是呂便支派中的一個族長，率領三十人），</a:t>
            </a:r>
          </a:p>
          <a:p xmlns:a="http://schemas.openxmlformats.org/drawingml/2006/main">
            <a:pPr algn="ctr">
              <a:buNone/>
            </a:pPr>
            <a:r>
              <a:rPr sz="2400">
                <a:solidFill>
                  <a:srgbClr val="FFFFFF"/>
                </a:solidFill>
                <a:latin typeface="Georgia"/>
                <a:ea typeface="Georgia"/>
                <a:cs typeface="Georgia"/>
              </a:rPr>
              <a:t>Adina the son of Shiza the Reubenite, a captain of the Reubenites, and thirty with him,</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11:43  |  1 Chronicles 11:43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瑪迦的兒子哈難，彌特尼人約沙法，</a:t>
            </a:r>
          </a:p>
          <a:p xmlns:a="http://schemas.openxmlformats.org/drawingml/2006/main">
            <a:pPr algn="ctr">
              <a:buNone/>
            </a:pPr>
            <a:r>
              <a:rPr sz="2800">
                <a:solidFill>
                  <a:srgbClr val="FFFFFF"/>
                </a:solidFill>
                <a:latin typeface="Georgia"/>
                <a:ea typeface="Georgia"/>
                <a:cs typeface="Georgia"/>
              </a:rPr>
              <a:t>Hanan the son of Maachah, and Joshaphat the Mithnite,</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11:44  |  1 Chronicles 11:44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亞施他拉人烏西亞，亞羅珥人何坦的兒子沙瑪、耶利，</a:t>
            </a:r>
          </a:p>
          <a:p xmlns:a="http://schemas.openxmlformats.org/drawingml/2006/main">
            <a:pPr algn="ctr">
              <a:buNone/>
            </a:pPr>
            <a:r>
              <a:rPr sz="2800">
                <a:solidFill>
                  <a:srgbClr val="FFFFFF"/>
                </a:solidFill>
                <a:latin typeface="Georgia"/>
                <a:ea typeface="Georgia"/>
                <a:cs typeface="Georgia"/>
              </a:rPr>
              <a:t>Uzzia the Ashterathite, Shama and Jehiel the sons of Hothan the Aroerite,</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11:45  |  1 Chronicles 11:45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提洗人申利的兒子耶疊和他的兄弟約哈，</a:t>
            </a:r>
          </a:p>
          <a:p xmlns:a="http://schemas.openxmlformats.org/drawingml/2006/main">
            <a:pPr algn="ctr">
              <a:buNone/>
            </a:pPr>
            <a:r>
              <a:rPr sz="2800">
                <a:solidFill>
                  <a:srgbClr val="FFFFFF"/>
                </a:solidFill>
                <a:latin typeface="Georgia"/>
                <a:ea typeface="Georgia"/>
                <a:cs typeface="Georgia"/>
              </a:rPr>
              <a:t>Jediael the son of Shimri, and Joha his brother, the Tizite,</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11:46  |  1 Chronicles 11:46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瑪哈未人以利業，伊利拿安的兒子耶利拜、約沙未雅，摩押人伊特瑪、</a:t>
            </a:r>
          </a:p>
          <a:p xmlns:a="http://schemas.openxmlformats.org/drawingml/2006/main">
            <a:pPr algn="ctr">
              <a:buNone/>
            </a:pPr>
            <a:r>
              <a:rPr sz="2400">
                <a:solidFill>
                  <a:srgbClr val="FFFFFF"/>
                </a:solidFill>
                <a:latin typeface="Georgia"/>
                <a:ea typeface="Georgia"/>
                <a:cs typeface="Georgia"/>
              </a:rPr>
              <a:t>Eliel the Mahavite, and Jeribai, and Joshaviah, the sons of Elnaam, and Ithmah the Moabite,</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11:47  |  1 Chronicles 11:47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以利業、俄備得，並米瑣八人雅西業。</a:t>
            </a:r>
          </a:p>
          <a:p xmlns:a="http://schemas.openxmlformats.org/drawingml/2006/main">
            <a:pPr algn="ctr">
              <a:buNone/>
            </a:pPr>
            <a:r>
              <a:rPr sz="2800">
                <a:solidFill>
                  <a:srgbClr val="FFFFFF"/>
                </a:solidFill>
                <a:latin typeface="Georgia"/>
                <a:ea typeface="Georgia"/>
                <a:cs typeface="Georgia"/>
              </a:rPr>
              <a:t>Eliel, and Obed, and Jasiel the Mesobaite.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2026-08-30T04:38:22.9670000Z</dcterms:created>
  <dcterms:modified xsi:type="dcterms:W3CDTF">2026-08-30T04:38:22.9670000Z</dcterms:modified>
</coreProperties>
</file>