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c8aec0d7467424b" /><Relationship Type="http://schemas.openxmlformats.org/officeDocument/2006/relationships/extended-properties" Target="/docProps/app.xml" Id="R56d9678b1d824586" /><Relationship Type="http://schemas.openxmlformats.org/officeDocument/2006/relationships/officeDocument" Target="/ppt/presentation.xml" Id="Rcaacc2235d1b4e8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c672851e6a34e85"/>
  </p:sldMasterIdLst>
  <p:notesMasterIdLst>
    <p:notesMasterId xmlns:r="http://schemas.openxmlformats.org/officeDocument/2006/relationships" r:id="R9def06fa657b4d65"/>
  </p:notesMasterIdLst>
  <p:sldIdLst>
    <p:sldId xmlns:r="http://schemas.openxmlformats.org/officeDocument/2006/relationships" id="256" r:id="R17fc06b2ed17490d"/>
    <p:sldId xmlns:r="http://schemas.openxmlformats.org/officeDocument/2006/relationships" id="257" r:id="Re667a324a87d44c5"/>
    <p:sldId xmlns:r="http://schemas.openxmlformats.org/officeDocument/2006/relationships" id="258" r:id="R4d202211b7d24510"/>
    <p:sldId xmlns:r="http://schemas.openxmlformats.org/officeDocument/2006/relationships" id="259" r:id="R23c58a283c5c4bb9"/>
    <p:sldId xmlns:r="http://schemas.openxmlformats.org/officeDocument/2006/relationships" id="260" r:id="R5b1bd81c7a094aed"/>
    <p:sldId xmlns:r="http://schemas.openxmlformats.org/officeDocument/2006/relationships" id="261" r:id="R4c17031ee38244c8"/>
    <p:sldId xmlns:r="http://schemas.openxmlformats.org/officeDocument/2006/relationships" id="262" r:id="Rca43bdb57a814035"/>
    <p:sldId xmlns:r="http://schemas.openxmlformats.org/officeDocument/2006/relationships" id="263" r:id="Rb3ccc50040de4880"/>
    <p:sldId xmlns:r="http://schemas.openxmlformats.org/officeDocument/2006/relationships" id="264" r:id="R278911e8d6254461"/>
    <p:sldId xmlns:r="http://schemas.openxmlformats.org/officeDocument/2006/relationships" id="265" r:id="Re7b32af1d7174609"/>
    <p:sldId xmlns:r="http://schemas.openxmlformats.org/officeDocument/2006/relationships" id="266" r:id="R0c63c553b0bb4818"/>
    <p:sldId xmlns:r="http://schemas.openxmlformats.org/officeDocument/2006/relationships" id="267" r:id="R27f614066c694cf5"/>
    <p:sldId xmlns:r="http://schemas.openxmlformats.org/officeDocument/2006/relationships" id="268" r:id="Re1292fa2b4384e7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e68cfe889e34a2f" /><Relationship Type="http://schemas.openxmlformats.org/officeDocument/2006/relationships/slideMaster" Target="/ppt/slideMasters/slideMaster1.xml" Id="R8c672851e6a34e85" /><Relationship Type="http://schemas.openxmlformats.org/officeDocument/2006/relationships/notesMaster" Target="/ppt/notesMasters/notesMaster1.xml" Id="R9def06fa657b4d65" /><Relationship Type="http://schemas.openxmlformats.org/officeDocument/2006/relationships/presProps" Target="/ppt/presProps.xml" Id="R22e891de611f475b" /><Relationship Type="http://schemas.openxmlformats.org/officeDocument/2006/relationships/tableStyles" Target="/ppt/tableStyles.xml" Id="R7a930e111ea54e86" /><Relationship Type="http://schemas.openxmlformats.org/officeDocument/2006/relationships/slide" Target="/ppt/slides/slide1.xml" Id="R17fc06b2ed17490d" /><Relationship Type="http://schemas.openxmlformats.org/officeDocument/2006/relationships/slide" Target="/ppt/slides/slide2.xml" Id="Re667a324a87d44c5" /><Relationship Type="http://schemas.openxmlformats.org/officeDocument/2006/relationships/slide" Target="/ppt/slides/slide3.xml" Id="R4d202211b7d24510" /><Relationship Type="http://schemas.openxmlformats.org/officeDocument/2006/relationships/slide" Target="/ppt/slides/slide4.xml" Id="R23c58a283c5c4bb9" /><Relationship Type="http://schemas.openxmlformats.org/officeDocument/2006/relationships/slide" Target="/ppt/slides/slide5.xml" Id="R5b1bd81c7a094aed" /><Relationship Type="http://schemas.openxmlformats.org/officeDocument/2006/relationships/slide" Target="/ppt/slides/slide6.xml" Id="R4c17031ee38244c8" /><Relationship Type="http://schemas.openxmlformats.org/officeDocument/2006/relationships/slide" Target="/ppt/slides/slide7.xml" Id="Rca43bdb57a814035" /><Relationship Type="http://schemas.openxmlformats.org/officeDocument/2006/relationships/slide" Target="/ppt/slides/slide8.xml" Id="Rb3ccc50040de4880" /><Relationship Type="http://schemas.openxmlformats.org/officeDocument/2006/relationships/slide" Target="/ppt/slides/slide9.xml" Id="R278911e8d6254461" /><Relationship Type="http://schemas.openxmlformats.org/officeDocument/2006/relationships/slide" Target="/ppt/slides/slide10.xml" Id="Re7b32af1d7174609" /><Relationship Type="http://schemas.openxmlformats.org/officeDocument/2006/relationships/slide" Target="/ppt/slides/slide11.xml" Id="R0c63c553b0bb4818" /><Relationship Type="http://schemas.openxmlformats.org/officeDocument/2006/relationships/slide" Target="/ppt/slides/slide12.xml" Id="R27f614066c694cf5" /><Relationship Type="http://schemas.openxmlformats.org/officeDocument/2006/relationships/slide" Target="/ppt/slides/slide13.xml" Id="Re1292fa2b4384e7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40edb631e0d4a4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6c219d3be954720" /><Relationship Type="http://schemas.openxmlformats.org/officeDocument/2006/relationships/notesMaster" Target="/ppt/notesMasters/notesMaster1.xml" Id="R1d900d2f139649f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18c158b6c9a4031" /><Relationship Type="http://schemas.openxmlformats.org/officeDocument/2006/relationships/notesMaster" Target="/ppt/notesMasters/notesMaster1.xml" Id="R48eb17811e7146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cf5c97f37854043" /><Relationship Type="http://schemas.openxmlformats.org/officeDocument/2006/relationships/notesMaster" Target="/ppt/notesMasters/notesMaster1.xml" Id="R6f4fdedcec49483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5719565442d4e46" /><Relationship Type="http://schemas.openxmlformats.org/officeDocument/2006/relationships/notesMaster" Target="/ppt/notesMasters/notesMaster1.xml" Id="Rb820d36b0df6454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d666762bdfb47d1" /><Relationship Type="http://schemas.openxmlformats.org/officeDocument/2006/relationships/notesMaster" Target="/ppt/notesMasters/notesMaster1.xml" Id="R08bb42917c6e4fe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cf49f1b15a64496" /><Relationship Type="http://schemas.openxmlformats.org/officeDocument/2006/relationships/notesMaster" Target="/ppt/notesMasters/notesMaster1.xml" Id="R284761b3936c44f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4d9142c82c64e4b" /><Relationship Type="http://schemas.openxmlformats.org/officeDocument/2006/relationships/notesMaster" Target="/ppt/notesMasters/notesMaster1.xml" Id="R8f8a8f1a90ad4f0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5608b6aec7443f" /><Relationship Type="http://schemas.openxmlformats.org/officeDocument/2006/relationships/notesMaster" Target="/ppt/notesMasters/notesMaster1.xml" Id="R6b16ba92fde545b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8db5aa03b1c481a" /><Relationship Type="http://schemas.openxmlformats.org/officeDocument/2006/relationships/notesMaster" Target="/ppt/notesMasters/notesMaster1.xml" Id="R0aeb9f733c3c4c9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adf526c54844dbe" /><Relationship Type="http://schemas.openxmlformats.org/officeDocument/2006/relationships/notesMaster" Target="/ppt/notesMasters/notesMaster1.xml" Id="R3053b5a78ae2407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3dd7291347c4da9" /><Relationship Type="http://schemas.openxmlformats.org/officeDocument/2006/relationships/notesMaster" Target="/ppt/notesMasters/notesMaster1.xml" Id="R2ba7af4a7384478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8d0f5c354ea4a13" /><Relationship Type="http://schemas.openxmlformats.org/officeDocument/2006/relationships/notesMaster" Target="/ppt/notesMasters/notesMaster1.xml" Id="R94620f652baa40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1b9b3a6fd94412" /><Relationship Type="http://schemas.openxmlformats.org/officeDocument/2006/relationships/notesMaster" Target="/ppt/notesMasters/notesMaster1.xml" Id="R840d89d1fd994f1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aeb6b97a3748a5" /><Relationship Type="http://schemas.openxmlformats.org/officeDocument/2006/relationships/image" Target="/ppt/media/image.png" Id="R72304fafe5a34cf7" /><Relationship Type="http://schemas.openxmlformats.org/officeDocument/2006/relationships/image" Target="/ppt/media/image2.png" Id="Rb8e8a82640af4bc9" /><Relationship Type="http://schemas.openxmlformats.org/officeDocument/2006/relationships/image" Target="/ppt/media/image.jpeg" Id="R5ec195dd366445b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fd88aeaa1f495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2304fafe5a34cf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8e8a82640af4bc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c195dd366445b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f9b2c1fac454afe" /><Relationship Type="http://schemas.openxmlformats.org/officeDocument/2006/relationships/slideLayout" Target="/ppt/slideLayouts/slideLayout1.xml" Id="R79d09c15257741bf" /><Relationship Type="http://schemas.openxmlformats.org/officeDocument/2006/relationships/slideLayout" Target="/ppt/slideLayouts/slideLayout2.xml" Id="R3bf41da1a43348d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9d09c15257741bf"/>
    <p:sldLayoutId xmlns:r="http://schemas.openxmlformats.org/officeDocument/2006/relationships" id="2147483650" r:id="R3bf41da1a43348d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ef04c3dbe4449a" /><Relationship Type="http://schemas.openxmlformats.org/officeDocument/2006/relationships/notesSlide" Target="/ppt/notesSlides/notesSlide1.xml" Id="R779a062ae4f04b3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f9115e5f0146bc" /><Relationship Type="http://schemas.openxmlformats.org/officeDocument/2006/relationships/notesSlide" Target="/ppt/notesSlides/notesSlide2.xml" Id="Rfcebcb70e7a64b2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902cdabce4ba7" /><Relationship Type="http://schemas.openxmlformats.org/officeDocument/2006/relationships/notesSlide" Target="/ppt/notesSlides/notesSlide3.xml" Id="R6b8a3387750f446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d51afeba9d423e" /><Relationship Type="http://schemas.openxmlformats.org/officeDocument/2006/relationships/notesSlide" Target="/ppt/notesSlides/notesSlide4.xml" Id="Re74f2028ba95487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8a5e981da444ec" /><Relationship Type="http://schemas.openxmlformats.org/officeDocument/2006/relationships/notesSlide" Target="/ppt/notesSlides/notesSlide5.xml" Id="Ra55a2f01510b45d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565a229751453c" /><Relationship Type="http://schemas.openxmlformats.org/officeDocument/2006/relationships/notesSlide" Target="/ppt/notesSlides/notesSlide6.xml" Id="Rc3adbb0ffa78476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cd8797e5364f9e" /><Relationship Type="http://schemas.openxmlformats.org/officeDocument/2006/relationships/notesSlide" Target="/ppt/notesSlides/notesSlide7.xml" Id="R187b04e0e891453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42c4508d848c1" /><Relationship Type="http://schemas.openxmlformats.org/officeDocument/2006/relationships/notesSlide" Target="/ppt/notesSlides/notesSlide8.xml" Id="R712d628ebcd3424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9f6be0ace8408b" /><Relationship Type="http://schemas.openxmlformats.org/officeDocument/2006/relationships/notesSlide" Target="/ppt/notesSlides/notesSlide9.xml" Id="R25dacb72a40c437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4b4f5196ca4c5c" /><Relationship Type="http://schemas.openxmlformats.org/officeDocument/2006/relationships/notesSlide" Target="/ppt/notesSlides/notesSlide10.xml" Id="R84d5b6d89127491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1f00edee0c4530" /><Relationship Type="http://schemas.openxmlformats.org/officeDocument/2006/relationships/notesSlide" Target="/ppt/notesSlides/notesSlide11.xml" Id="R7da3ddb3732b44d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6f37a2ebf047e7" /><Relationship Type="http://schemas.openxmlformats.org/officeDocument/2006/relationships/notesSlide" Target="/ppt/notesSlides/notesSlide12.xml" Id="R6ad3c05b1fa74f8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cefd3828d14548" /><Relationship Type="http://schemas.openxmlformats.org/officeDocument/2006/relationships/notesSlide" Target="/ppt/notesSlides/notesSlide13.xml" Id="Rbc06eaf8205f4d5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26:1  |  Psalms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耶和華啊，求你為我伸冤， 因我向來行事純全； 我又倚靠耶和華，並不搖動。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Judge me, O LORD; for I have walked in mine integrity: I have trusted also in the LORD; therefore I shall not slide.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26:2  |  Psalms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耶和華啊，求你察看我，試驗我， 熬煉我的肺腑心腸。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Examine me, O LORD, and prove me; try my reins and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26:3  |  Psalms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因為你的慈愛常在我眼前， 我也按你的真理而行。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lovingkindness is before mine eyes: and I have walked in thy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26:4  |  Psalms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我沒有和虛謊人同坐， 也不與瞞哄人的同群。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not sat with vain persons, neither will I go in with dissemblers.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26:5  |  Psalms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我恨惡惡人的會， 必不與惡人同坐。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hated the congregation of evil doers; and will not sit with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26:6  |  Psalms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耶和華啊，我要洗手表明無辜， 才環繞你的祭壇；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wash mine hands in innocency: so will I compass thine altar, O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26:7  |  Psalms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我好發稱謝的聲音， 也要述說你一切奇妙的作為。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may publish with the voice of thanksgiving, and tell of all thy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26:8  |  Psalms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耶和華啊，我喜愛你所住的殿 和你顯榮耀的居所。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I have loved the habitation of thy house, and the place where thine honour dwelleth.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26:9  |  Psalms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不要把我的靈魂和罪人一同除掉； 不要把我的性命和流人血的一同除掉。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Gather not my soul with sinners, nor my life with bloody men: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26:10  |  Psalms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他們的手中有奸惡， 右手滿有賄賂。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whose hands is mischief, and their right hand is full of bribes.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26:11  |  Psalms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至於我，卻要行事純全； 求你救贖我，憐恤我！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me, I will walk in mine integrity: redeem me, and be merciful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26:12  |  Psalms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我的腳站在平坦地方； 在眾會中我要稱頌耶和華！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foot standeth in an even place: in the congregations will I bless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2026-08-26T10:29:12.3530000Z</dcterms:created>
  <dcterms:modified xsi:type="dcterms:W3CDTF">2026-08-26T10:29:12.3530000Z</dcterms:modified>
</coreProperties>
</file>