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116c314b135344f4" /><Relationship Type="http://schemas.openxmlformats.org/officeDocument/2006/relationships/extended-properties" Target="/docProps/app.xml" Id="R8c53d0abdc9743de" /><Relationship Type="http://schemas.openxmlformats.org/officeDocument/2006/relationships/officeDocument" Target="/ppt/presentation.xml" Id="R23ff2f9ea1bb4e81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5811f49392cc4f97"/>
  </p:sldMasterIdLst>
  <p:notesMasterIdLst>
    <p:notesMasterId xmlns:r="http://schemas.openxmlformats.org/officeDocument/2006/relationships" r:id="R74e61dd753fb4ea8"/>
  </p:notesMasterIdLst>
  <p:sldIdLst>
    <p:sldId xmlns:r="http://schemas.openxmlformats.org/officeDocument/2006/relationships" id="256" r:id="Ra4a5bbd0d52f4065"/>
    <p:sldId xmlns:r="http://schemas.openxmlformats.org/officeDocument/2006/relationships" id="257" r:id="R4dbb08d52bc241e2"/>
    <p:sldId xmlns:r="http://schemas.openxmlformats.org/officeDocument/2006/relationships" id="258" r:id="Rc31443e4e99a4ecf"/>
    <p:sldId xmlns:r="http://schemas.openxmlformats.org/officeDocument/2006/relationships" id="259" r:id="R79d0c3fcca9b4458"/>
    <p:sldId xmlns:r="http://schemas.openxmlformats.org/officeDocument/2006/relationships" id="260" r:id="R61ddaa502aee4162"/>
    <p:sldId xmlns:r="http://schemas.openxmlformats.org/officeDocument/2006/relationships" id="261" r:id="R15714f2285af4222"/>
    <p:sldId xmlns:r="http://schemas.openxmlformats.org/officeDocument/2006/relationships" id="262" r:id="R10a2e39311fb4388"/>
    <p:sldId xmlns:r="http://schemas.openxmlformats.org/officeDocument/2006/relationships" id="263" r:id="R376d6dcdd0874335"/>
    <p:sldId xmlns:r="http://schemas.openxmlformats.org/officeDocument/2006/relationships" id="264" r:id="R3bf5df5c0f4246e5"/>
    <p:sldId xmlns:r="http://schemas.openxmlformats.org/officeDocument/2006/relationships" id="265" r:id="Rcc5dd57ad4df4fd3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70ac8d31fbad45e6" /><Relationship Type="http://schemas.openxmlformats.org/officeDocument/2006/relationships/slideMaster" Target="/ppt/slideMasters/slideMaster1.xml" Id="R5811f49392cc4f97" /><Relationship Type="http://schemas.openxmlformats.org/officeDocument/2006/relationships/notesMaster" Target="/ppt/notesMasters/notesMaster1.xml" Id="R74e61dd753fb4ea8" /><Relationship Type="http://schemas.openxmlformats.org/officeDocument/2006/relationships/presProps" Target="/ppt/presProps.xml" Id="R4b69a92b2bd24ab4" /><Relationship Type="http://schemas.openxmlformats.org/officeDocument/2006/relationships/tableStyles" Target="/ppt/tableStyles.xml" Id="R22eb6da5d5734551" /><Relationship Type="http://schemas.openxmlformats.org/officeDocument/2006/relationships/slide" Target="/ppt/slides/slide1.xml" Id="Ra4a5bbd0d52f4065" /><Relationship Type="http://schemas.openxmlformats.org/officeDocument/2006/relationships/slide" Target="/ppt/slides/slide2.xml" Id="R4dbb08d52bc241e2" /><Relationship Type="http://schemas.openxmlformats.org/officeDocument/2006/relationships/slide" Target="/ppt/slides/slide3.xml" Id="Rc31443e4e99a4ecf" /><Relationship Type="http://schemas.openxmlformats.org/officeDocument/2006/relationships/slide" Target="/ppt/slides/slide4.xml" Id="R79d0c3fcca9b4458" /><Relationship Type="http://schemas.openxmlformats.org/officeDocument/2006/relationships/slide" Target="/ppt/slides/slide5.xml" Id="R61ddaa502aee4162" /><Relationship Type="http://schemas.openxmlformats.org/officeDocument/2006/relationships/slide" Target="/ppt/slides/slide6.xml" Id="R15714f2285af4222" /><Relationship Type="http://schemas.openxmlformats.org/officeDocument/2006/relationships/slide" Target="/ppt/slides/slide7.xml" Id="R10a2e39311fb4388" /><Relationship Type="http://schemas.openxmlformats.org/officeDocument/2006/relationships/slide" Target="/ppt/slides/slide8.xml" Id="R376d6dcdd0874335" /><Relationship Type="http://schemas.openxmlformats.org/officeDocument/2006/relationships/slide" Target="/ppt/slides/slide9.xml" Id="R3bf5df5c0f4246e5" /><Relationship Type="http://schemas.openxmlformats.org/officeDocument/2006/relationships/slide" Target="/ppt/slides/slide10.xml" Id="Rcc5dd57ad4df4fd3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11c9daa4c47b4e7a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8589a0ababc84670" /><Relationship Type="http://schemas.openxmlformats.org/officeDocument/2006/relationships/notesMaster" Target="/ppt/notesMasters/notesMaster1.xml" Id="Rc920b5cb804548e8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e16bfbd495bd4174" /><Relationship Type="http://schemas.openxmlformats.org/officeDocument/2006/relationships/notesMaster" Target="/ppt/notesMasters/notesMaster1.xml" Id="R373fd49454b34c60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a76b2765493744af" /><Relationship Type="http://schemas.openxmlformats.org/officeDocument/2006/relationships/notesMaster" Target="/ppt/notesMasters/notesMaster1.xml" Id="Rf0fa69e14a874614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c15c1df0099d4e3b" /><Relationship Type="http://schemas.openxmlformats.org/officeDocument/2006/relationships/notesMaster" Target="/ppt/notesMasters/notesMaster1.xml" Id="R8a736f0b7dcb49ee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9cc1d57291554334" /><Relationship Type="http://schemas.openxmlformats.org/officeDocument/2006/relationships/notesMaster" Target="/ppt/notesMasters/notesMaster1.xml" Id="Re777073ede5d41fe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dc7f25da421b45aa" /><Relationship Type="http://schemas.openxmlformats.org/officeDocument/2006/relationships/notesMaster" Target="/ppt/notesMasters/notesMaster1.xml" Id="Rccd0bc8892cf4403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31b58c502c9f4aaa" /><Relationship Type="http://schemas.openxmlformats.org/officeDocument/2006/relationships/notesMaster" Target="/ppt/notesMasters/notesMaster1.xml" Id="Ra8ae0b7c89a644e1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708e8b201ce94607" /><Relationship Type="http://schemas.openxmlformats.org/officeDocument/2006/relationships/notesMaster" Target="/ppt/notesMasters/notesMaster1.xml" Id="R6a317e2067be4659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54b218c69e4d4c3b" /><Relationship Type="http://schemas.openxmlformats.org/officeDocument/2006/relationships/notesMaster" Target="/ppt/notesMasters/notesMaster1.xml" Id="R538518b7ced9477f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552d50645fca4bdd" /><Relationship Type="http://schemas.openxmlformats.org/officeDocument/2006/relationships/notesMaster" Target="/ppt/notesMasters/notesMaster1.xml" Id="R029dada3af174854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702ac22b0104ef7" /><Relationship Type="http://schemas.openxmlformats.org/officeDocument/2006/relationships/image" Target="/ppt/media/image.png" Id="R9f28976ef96f4d83" /><Relationship Type="http://schemas.openxmlformats.org/officeDocument/2006/relationships/image" Target="/ppt/media/image2.png" Id="Red7375dfda514745" /><Relationship Type="http://schemas.openxmlformats.org/officeDocument/2006/relationships/image" Target="/ppt/media/image.jpeg" Id="R351c4fdd32164408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ec3d533afab4cb6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9f28976ef96f4d83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ed7375dfda514745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51c4fdd32164408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d2e6cb4ddd21490c" /><Relationship Type="http://schemas.openxmlformats.org/officeDocument/2006/relationships/slideLayout" Target="/ppt/slideLayouts/slideLayout1.xml" Id="R388c682c5d1f4742" /><Relationship Type="http://schemas.openxmlformats.org/officeDocument/2006/relationships/slideLayout" Target="/ppt/slideLayouts/slideLayout2.xml" Id="R3e3b94e7b6134b87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388c682c5d1f4742"/>
    <p:sldLayoutId xmlns:r="http://schemas.openxmlformats.org/officeDocument/2006/relationships" id="2147483650" r:id="R3e3b94e7b6134b87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0ef3c736ddf49fe" /><Relationship Type="http://schemas.openxmlformats.org/officeDocument/2006/relationships/notesSlide" Target="/ppt/notesSlides/notesSlide1.xml" Id="R6659d2ef1d2e45b0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43230c2398c4ea5" /><Relationship Type="http://schemas.openxmlformats.org/officeDocument/2006/relationships/notesSlide" Target="/ppt/notesSlides/notesSlide2.xml" Id="Re46725326c3847dc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d92f52ae01c49ca" /><Relationship Type="http://schemas.openxmlformats.org/officeDocument/2006/relationships/notesSlide" Target="/ppt/notesSlides/notesSlide3.xml" Id="R0200076dc8904606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52d36b3df424cb5" /><Relationship Type="http://schemas.openxmlformats.org/officeDocument/2006/relationships/notesSlide" Target="/ppt/notesSlides/notesSlide4.xml" Id="Rbeab435e58be481c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1821be9a5b14ec6" /><Relationship Type="http://schemas.openxmlformats.org/officeDocument/2006/relationships/notesSlide" Target="/ppt/notesSlides/notesSlide5.xml" Id="R101dc6fd4a574cfb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e9f96b44f2a4b19" /><Relationship Type="http://schemas.openxmlformats.org/officeDocument/2006/relationships/notesSlide" Target="/ppt/notesSlides/notesSlide6.xml" Id="R7ab2f9e58b704f80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31fe30b26384dc5" /><Relationship Type="http://schemas.openxmlformats.org/officeDocument/2006/relationships/notesSlide" Target="/ppt/notesSlides/notesSlide7.xml" Id="R6d4dd27ad9764f7a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a2caf70cb194e74" /><Relationship Type="http://schemas.openxmlformats.org/officeDocument/2006/relationships/notesSlide" Target="/ppt/notesSlides/notesSlide8.xml" Id="R5daf38bb24244512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9f12bc9ee0b4862" /><Relationship Type="http://schemas.openxmlformats.org/officeDocument/2006/relationships/notesSlide" Target="/ppt/notesSlides/notesSlide9.xml" Id="R4a3f33e2cc864673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2c6bb8ff460415c" /><Relationship Type="http://schemas.openxmlformats.org/officeDocument/2006/relationships/notesSlide" Target="/ppt/notesSlides/notesSlide10.xml" Id="R80526946334f4882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詩篇第28章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28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28:1  |  Psalms 28:1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大衛的詩。 耶和華啊，我要求告你！ 我的磐石啊，不要向我緘默！ 倘若你向我閉口， 我就如將死的人一樣。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Psalm of David. Unto thee will I cry, O LORD my rock; be not silent to me: lest, if thou be silent to me, I become like them that go down into the pit.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28:2  |  Psalms 28:2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我呼求你，向你至聖所舉手的時候， 求你垂聽我懇求的聲音！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Hear the voice of my supplications, when I cry unto thee, when I lift up my hands toward thy holy oracle.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28:3  |  Psalms 28:3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不要把我和惡人並作孽的一同除掉； 他們與鄰舍說和平話，心裏卻是奸惡。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Draw me not away with the wicked, and with the workers of iniquity, which speak peace to their neighbours, but mischief is in their hearts.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28:4  |  Psalms 28:4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願你按着他們所做的， 並他們所行的惡事待他們。 願你照着他們手所做的待他們， 將他們所應得的報應加給他們。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Give them according to their deeds, and according to the wickedness of their endeavours: give them after the work of their hands; render to them their desert.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28:5  |  Psalms 28:5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他們既然不留心耶和華所行的和他手所做的， 他就必毀壞他們，不建立他們。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Because they regard not the works of the LORD, nor the operation of his hands, he shall destroy them, and not build them up.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28:6  |  Psalms 28:6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耶和華是應當稱頌的， 因為他聽了我懇求的聲音。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Blessed be the LORD, because he hath heard the voice of my supplications.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28:7  |  Psalms 28:7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耶和華是我的力量，是我的盾牌； 我心裏倚靠他就得幫助。 所以我心中歡樂， 我必用詩歌頌讚他。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is my strength and my shield; my heart trusted in him, and I am helped: therefore my heart greatly rejoiceth; and with my song will I praise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28:8  |  Psalms 28:8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耶和華是他百姓的力量， 又是他受膏者得救的保障。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is their strength, and he is the saving strength of his anointed.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28:9  |  Psalms 28:9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求你拯救你的百姓，賜福給你的產業， 牧養他們，扶持他們，直到永遠。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Save thy people, and bless thine inheritance: feed them also, and lift them up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2026-08-26T10:29:14.6730000Z</dcterms:created>
  <dcterms:modified xsi:type="dcterms:W3CDTF">2026-08-26T10:29:14.6730000Z</dcterms:modified>
</coreProperties>
</file>