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9ea311c3c12446f" /><Relationship Type="http://schemas.openxmlformats.org/officeDocument/2006/relationships/extended-properties" Target="/docProps/app.xml" Id="Rf52a58183f31417a" /><Relationship Type="http://schemas.openxmlformats.org/officeDocument/2006/relationships/officeDocument" Target="/ppt/presentation.xml" Id="Re00b4e7d3c134f6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74176a9909b4096"/>
  </p:sldMasterIdLst>
  <p:notesMasterIdLst>
    <p:notesMasterId xmlns:r="http://schemas.openxmlformats.org/officeDocument/2006/relationships" r:id="Ra6dada173dcc4ade"/>
  </p:notesMasterIdLst>
  <p:sldIdLst>
    <p:sldId xmlns:r="http://schemas.openxmlformats.org/officeDocument/2006/relationships" id="256" r:id="R0714b20df411462b"/>
    <p:sldId xmlns:r="http://schemas.openxmlformats.org/officeDocument/2006/relationships" id="257" r:id="R55243cec2d2944e4"/>
    <p:sldId xmlns:r="http://schemas.openxmlformats.org/officeDocument/2006/relationships" id="258" r:id="Rc402f4a46d0e425e"/>
    <p:sldId xmlns:r="http://schemas.openxmlformats.org/officeDocument/2006/relationships" id="259" r:id="R5779e927de864380"/>
    <p:sldId xmlns:r="http://schemas.openxmlformats.org/officeDocument/2006/relationships" id="260" r:id="R6cc4d69ce78d4c78"/>
    <p:sldId xmlns:r="http://schemas.openxmlformats.org/officeDocument/2006/relationships" id="261" r:id="Rc21088ada5e54a3e"/>
    <p:sldId xmlns:r="http://schemas.openxmlformats.org/officeDocument/2006/relationships" id="262" r:id="Rd703a9be86164dc0"/>
    <p:sldId xmlns:r="http://schemas.openxmlformats.org/officeDocument/2006/relationships" id="263" r:id="R1e6f6482493042de"/>
    <p:sldId xmlns:r="http://schemas.openxmlformats.org/officeDocument/2006/relationships" id="264" r:id="Rac945fea3c154f6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896df6435744fc3" /><Relationship Type="http://schemas.openxmlformats.org/officeDocument/2006/relationships/slideMaster" Target="/ppt/slideMasters/slideMaster1.xml" Id="Re74176a9909b4096" /><Relationship Type="http://schemas.openxmlformats.org/officeDocument/2006/relationships/notesMaster" Target="/ppt/notesMasters/notesMaster1.xml" Id="Ra6dada173dcc4ade" /><Relationship Type="http://schemas.openxmlformats.org/officeDocument/2006/relationships/presProps" Target="/ppt/presProps.xml" Id="R05aa341b162242d8" /><Relationship Type="http://schemas.openxmlformats.org/officeDocument/2006/relationships/tableStyles" Target="/ppt/tableStyles.xml" Id="R65e4619e1f294d5b" /><Relationship Type="http://schemas.openxmlformats.org/officeDocument/2006/relationships/slide" Target="/ppt/slides/slide1.xml" Id="R0714b20df411462b" /><Relationship Type="http://schemas.openxmlformats.org/officeDocument/2006/relationships/slide" Target="/ppt/slides/slide2.xml" Id="R55243cec2d2944e4" /><Relationship Type="http://schemas.openxmlformats.org/officeDocument/2006/relationships/slide" Target="/ppt/slides/slide3.xml" Id="Rc402f4a46d0e425e" /><Relationship Type="http://schemas.openxmlformats.org/officeDocument/2006/relationships/slide" Target="/ppt/slides/slide4.xml" Id="R5779e927de864380" /><Relationship Type="http://schemas.openxmlformats.org/officeDocument/2006/relationships/slide" Target="/ppt/slides/slide5.xml" Id="R6cc4d69ce78d4c78" /><Relationship Type="http://schemas.openxmlformats.org/officeDocument/2006/relationships/slide" Target="/ppt/slides/slide6.xml" Id="Rc21088ada5e54a3e" /><Relationship Type="http://schemas.openxmlformats.org/officeDocument/2006/relationships/slide" Target="/ppt/slides/slide7.xml" Id="Rd703a9be86164dc0" /><Relationship Type="http://schemas.openxmlformats.org/officeDocument/2006/relationships/slide" Target="/ppt/slides/slide8.xml" Id="R1e6f6482493042de" /><Relationship Type="http://schemas.openxmlformats.org/officeDocument/2006/relationships/slide" Target="/ppt/slides/slide9.xml" Id="Rac945fea3c154f6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d2f2022ea45424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df523571a4d4c14" /><Relationship Type="http://schemas.openxmlformats.org/officeDocument/2006/relationships/notesMaster" Target="/ppt/notesMasters/notesMaster1.xml" Id="R0716691d8bd94f3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2b9ff394c494d0b" /><Relationship Type="http://schemas.openxmlformats.org/officeDocument/2006/relationships/notesMaster" Target="/ppt/notesMasters/notesMaster1.xml" Id="Rf995653f54dd424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5863de262ba449e" /><Relationship Type="http://schemas.openxmlformats.org/officeDocument/2006/relationships/notesMaster" Target="/ppt/notesMasters/notesMaster1.xml" Id="R0dcda0222348412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aa8915e6bd74113" /><Relationship Type="http://schemas.openxmlformats.org/officeDocument/2006/relationships/notesMaster" Target="/ppt/notesMasters/notesMaster1.xml" Id="Rc9cef640b713497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59ae0e06821404c" /><Relationship Type="http://schemas.openxmlformats.org/officeDocument/2006/relationships/notesMaster" Target="/ppt/notesMasters/notesMaster1.xml" Id="Rb55ec18c475c465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60a1cc1d6994532" /><Relationship Type="http://schemas.openxmlformats.org/officeDocument/2006/relationships/notesMaster" Target="/ppt/notesMasters/notesMaster1.xml" Id="R66ec7ea4487c433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5da50dd242c4a13" /><Relationship Type="http://schemas.openxmlformats.org/officeDocument/2006/relationships/notesMaster" Target="/ppt/notesMasters/notesMaster1.xml" Id="Rfc21474aa8eb42d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c0c0e5968c145d6" /><Relationship Type="http://schemas.openxmlformats.org/officeDocument/2006/relationships/notesMaster" Target="/ppt/notesMasters/notesMaster1.xml" Id="R7015840d0d034a1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fbbc207c3b54646" /><Relationship Type="http://schemas.openxmlformats.org/officeDocument/2006/relationships/notesMaster" Target="/ppt/notesMasters/notesMaster1.xml" Id="R5a2d84e4b593449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08ffdca832046c8" /><Relationship Type="http://schemas.openxmlformats.org/officeDocument/2006/relationships/image" Target="/ppt/media/image.png" Id="Rb44ce29609e04a45" /><Relationship Type="http://schemas.openxmlformats.org/officeDocument/2006/relationships/image" Target="/ppt/media/image2.png" Id="R99ae0dc13caa4853" /><Relationship Type="http://schemas.openxmlformats.org/officeDocument/2006/relationships/image" Target="/ppt/media/image.jpeg" Id="R19e17bfa49b6419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e989e6de36a4b7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44ce29609e04a4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9ae0dc13caa485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9e17bfa49b6419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b7d0f45af4545ef" /><Relationship Type="http://schemas.openxmlformats.org/officeDocument/2006/relationships/slideLayout" Target="/ppt/slideLayouts/slideLayout1.xml" Id="R5f3eae0de73f43d4" /><Relationship Type="http://schemas.openxmlformats.org/officeDocument/2006/relationships/slideLayout" Target="/ppt/slideLayouts/slideLayout2.xml" Id="Rb67226746d68449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f3eae0de73f43d4"/>
    <p:sldLayoutId xmlns:r="http://schemas.openxmlformats.org/officeDocument/2006/relationships" id="2147483650" r:id="Rb67226746d68449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364ac7b63e4387" /><Relationship Type="http://schemas.openxmlformats.org/officeDocument/2006/relationships/notesSlide" Target="/ppt/notesSlides/notesSlide1.xml" Id="R64cc8ea49e9f44a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18d59218bd4e91" /><Relationship Type="http://schemas.openxmlformats.org/officeDocument/2006/relationships/notesSlide" Target="/ppt/notesSlides/notesSlide2.xml" Id="R2db6d5423cdb432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7b523721dd4556" /><Relationship Type="http://schemas.openxmlformats.org/officeDocument/2006/relationships/notesSlide" Target="/ppt/notesSlides/notesSlide3.xml" Id="Rcbb8f695c64e4c6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7809d2c9bd483e" /><Relationship Type="http://schemas.openxmlformats.org/officeDocument/2006/relationships/notesSlide" Target="/ppt/notesSlides/notesSlide4.xml" Id="R30a90ec4b8d546a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7d793b67084272" /><Relationship Type="http://schemas.openxmlformats.org/officeDocument/2006/relationships/notesSlide" Target="/ppt/notesSlides/notesSlide5.xml" Id="Rd81b214a144c4f6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4e65572d7740b6" /><Relationship Type="http://schemas.openxmlformats.org/officeDocument/2006/relationships/notesSlide" Target="/ppt/notesSlides/notesSlide6.xml" Id="R1e7f1ba003da40c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808cfd691a44ce" /><Relationship Type="http://schemas.openxmlformats.org/officeDocument/2006/relationships/notesSlide" Target="/ppt/notesSlides/notesSlide7.xml" Id="R5f8866de7896400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30f97f6a7e463a" /><Relationship Type="http://schemas.openxmlformats.org/officeDocument/2006/relationships/notesSlide" Target="/ppt/notesSlides/notesSlide8.xml" Id="R1fbad78a8ba544a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22362f3a114aee" /><Relationship Type="http://schemas.openxmlformats.org/officeDocument/2006/relationships/notesSlide" Target="/ppt/notesSlides/notesSlide9.xml" Id="R30eb241736fd43a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129:1  |  Psalms 129:1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上行之詩。 以色列當說：從我幼年以來， 敵人屢次苦害我，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degrees. Many a time have they afflicted me from my youth, may Israel now say: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129:2  |  Psalms 129:2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從我幼年以來，敵人屢次苦害我， 卻沒有勝了我。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a time have they afflicted me from my youth: yet they have not prevailed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129:3  |  Psalms 129:3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[如同]扶犂的在我背上扶犂而耕， 耕的犂溝甚長。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plowers plowed upon my back: they made long their furrows.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129:4  |  Psalms 129:4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耶和華是公義的； 他砍斷了惡人的繩索。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righteous: he hath cut asunder the cords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129:5  |  Psalms 129:5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願恨惡錫安的都蒙羞退後！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all be confounded and turned back that hate Zion.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129:6  |  Psalms 129:6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願他們像房頂上的草， 未長成而枯乾，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be as the grass upon the housetops, which withereth afore it groweth up: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129:7  |  Psalms 129:7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收割的不夠一把， 捆禾的也不滿懷。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Wherewith the mower filleth not his hand; nor he that bindeth sheaves his bosom.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129:8  |  Psalms 129:8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過路的也不說： 願耶和華所賜的福歸與你們！ 我們奉耶和華的名給你們祝福！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do they which go by say, The blessing of the LORD be upon you: we bless you in the name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2026-08-26T10:32:53.6360000Z</dcterms:created>
  <dcterms:modified xsi:type="dcterms:W3CDTF">2026-08-26T10:32:53.6360000Z</dcterms:modified>
</coreProperties>
</file>