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d056b201ee6e4f14" /><Relationship Type="http://schemas.openxmlformats.org/officeDocument/2006/relationships/extended-properties" Target="/docProps/app.xml" Id="R5a3b6f487d5948a7" /><Relationship Type="http://schemas.openxmlformats.org/officeDocument/2006/relationships/officeDocument" Target="/ppt/presentation.xml" Id="Ra7c1ae0d6e8c41f7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0e491ea8d5a4ea5"/>
  </p:sldMasterIdLst>
  <p:notesMasterIdLst>
    <p:notesMasterId xmlns:r="http://schemas.openxmlformats.org/officeDocument/2006/relationships" r:id="Ra66adfc33e3e41dd"/>
  </p:notesMasterIdLst>
  <p:sldIdLst>
    <p:sldId xmlns:r="http://schemas.openxmlformats.org/officeDocument/2006/relationships" id="256" r:id="R5f33db33816f4862"/>
    <p:sldId xmlns:r="http://schemas.openxmlformats.org/officeDocument/2006/relationships" id="257" r:id="R47b048bdb60a4b9a"/>
    <p:sldId xmlns:r="http://schemas.openxmlformats.org/officeDocument/2006/relationships" id="258" r:id="Rc001a7641d944ba6"/>
    <p:sldId xmlns:r="http://schemas.openxmlformats.org/officeDocument/2006/relationships" id="259" r:id="R3286e12b75f34e3a"/>
    <p:sldId xmlns:r="http://schemas.openxmlformats.org/officeDocument/2006/relationships" id="260" r:id="R60cbc831019c4fee"/>
    <p:sldId xmlns:r="http://schemas.openxmlformats.org/officeDocument/2006/relationships" id="261" r:id="R8879db43108f4b6b"/>
    <p:sldId xmlns:r="http://schemas.openxmlformats.org/officeDocument/2006/relationships" id="262" r:id="R19f55903c0d5484e"/>
    <p:sldId xmlns:r="http://schemas.openxmlformats.org/officeDocument/2006/relationships" id="263" r:id="R49a4f7ecacdd45ae"/>
    <p:sldId xmlns:r="http://schemas.openxmlformats.org/officeDocument/2006/relationships" id="264" r:id="R8b4d3f854ece4530"/>
    <p:sldId xmlns:r="http://schemas.openxmlformats.org/officeDocument/2006/relationships" id="265" r:id="Rf3740ffa1d204b1c"/>
    <p:sldId xmlns:r="http://schemas.openxmlformats.org/officeDocument/2006/relationships" id="266" r:id="R30d75f3ca41048bb"/>
    <p:sldId xmlns:r="http://schemas.openxmlformats.org/officeDocument/2006/relationships" id="267" r:id="Rac671872f8ae4833"/>
    <p:sldId xmlns:r="http://schemas.openxmlformats.org/officeDocument/2006/relationships" id="268" r:id="R40462dd7e8f34733"/>
    <p:sldId xmlns:r="http://schemas.openxmlformats.org/officeDocument/2006/relationships" id="269" r:id="Rda20aa5599cf4800"/>
    <p:sldId xmlns:r="http://schemas.openxmlformats.org/officeDocument/2006/relationships" id="270" r:id="Rc1d4cb0fd9cc417f"/>
    <p:sldId xmlns:r="http://schemas.openxmlformats.org/officeDocument/2006/relationships" id="271" r:id="R7ca25e73dc58413a"/>
    <p:sldId xmlns:r="http://schemas.openxmlformats.org/officeDocument/2006/relationships" id="272" r:id="R081713429eec4e94"/>
    <p:sldId xmlns:r="http://schemas.openxmlformats.org/officeDocument/2006/relationships" id="273" r:id="Ree50aed4c237490b"/>
    <p:sldId xmlns:r="http://schemas.openxmlformats.org/officeDocument/2006/relationships" id="274" r:id="R79660f309be34183"/>
    <p:sldId xmlns:r="http://schemas.openxmlformats.org/officeDocument/2006/relationships" id="275" r:id="R1aa8313572184fd9"/>
    <p:sldId xmlns:r="http://schemas.openxmlformats.org/officeDocument/2006/relationships" id="276" r:id="R7ba626a9abe54657"/>
    <p:sldId xmlns:r="http://schemas.openxmlformats.org/officeDocument/2006/relationships" id="277" r:id="R046ce8a92cd44691"/>
    <p:sldId xmlns:r="http://schemas.openxmlformats.org/officeDocument/2006/relationships" id="278" r:id="R40f9999bc15845c2"/>
    <p:sldId xmlns:r="http://schemas.openxmlformats.org/officeDocument/2006/relationships" id="279" r:id="Rb27ac562a8ce4ae8"/>
    <p:sldId xmlns:r="http://schemas.openxmlformats.org/officeDocument/2006/relationships" id="280" r:id="R5eacabe3dd3f4028"/>
    <p:sldId xmlns:r="http://schemas.openxmlformats.org/officeDocument/2006/relationships" id="281" r:id="Rb3f1f1af31f14dbf"/>
    <p:sldId xmlns:r="http://schemas.openxmlformats.org/officeDocument/2006/relationships" id="282" r:id="R5489bed8b7ea47a6"/>
    <p:sldId xmlns:r="http://schemas.openxmlformats.org/officeDocument/2006/relationships" id="283" r:id="R451eb1f60d7d4ef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5dfdc783d064735" /><Relationship Type="http://schemas.openxmlformats.org/officeDocument/2006/relationships/slideMaster" Target="/ppt/slideMasters/slideMaster1.xml" Id="Rc0e491ea8d5a4ea5" /><Relationship Type="http://schemas.openxmlformats.org/officeDocument/2006/relationships/notesMaster" Target="/ppt/notesMasters/notesMaster1.xml" Id="Ra66adfc33e3e41dd" /><Relationship Type="http://schemas.openxmlformats.org/officeDocument/2006/relationships/presProps" Target="/ppt/presProps.xml" Id="Rfad6520722fa4a7d" /><Relationship Type="http://schemas.openxmlformats.org/officeDocument/2006/relationships/tableStyles" Target="/ppt/tableStyles.xml" Id="Red7dcece08054b2e" /><Relationship Type="http://schemas.openxmlformats.org/officeDocument/2006/relationships/slide" Target="/ppt/slides/slide1.xml" Id="R5f33db33816f4862" /><Relationship Type="http://schemas.openxmlformats.org/officeDocument/2006/relationships/slide" Target="/ppt/slides/slide2.xml" Id="R47b048bdb60a4b9a" /><Relationship Type="http://schemas.openxmlformats.org/officeDocument/2006/relationships/slide" Target="/ppt/slides/slide3.xml" Id="Rc001a7641d944ba6" /><Relationship Type="http://schemas.openxmlformats.org/officeDocument/2006/relationships/slide" Target="/ppt/slides/slide4.xml" Id="R3286e12b75f34e3a" /><Relationship Type="http://schemas.openxmlformats.org/officeDocument/2006/relationships/slide" Target="/ppt/slides/slide5.xml" Id="R60cbc831019c4fee" /><Relationship Type="http://schemas.openxmlformats.org/officeDocument/2006/relationships/slide" Target="/ppt/slides/slide6.xml" Id="R8879db43108f4b6b" /><Relationship Type="http://schemas.openxmlformats.org/officeDocument/2006/relationships/slide" Target="/ppt/slides/slide7.xml" Id="R19f55903c0d5484e" /><Relationship Type="http://schemas.openxmlformats.org/officeDocument/2006/relationships/slide" Target="/ppt/slides/slide8.xml" Id="R49a4f7ecacdd45ae" /><Relationship Type="http://schemas.openxmlformats.org/officeDocument/2006/relationships/slide" Target="/ppt/slides/slide9.xml" Id="R8b4d3f854ece4530" /><Relationship Type="http://schemas.openxmlformats.org/officeDocument/2006/relationships/slide" Target="/ppt/slides/slide10.xml" Id="Rf3740ffa1d204b1c" /><Relationship Type="http://schemas.openxmlformats.org/officeDocument/2006/relationships/slide" Target="/ppt/slides/slide11.xml" Id="R30d75f3ca41048bb" /><Relationship Type="http://schemas.openxmlformats.org/officeDocument/2006/relationships/slide" Target="/ppt/slides/slide12.xml" Id="Rac671872f8ae4833" /><Relationship Type="http://schemas.openxmlformats.org/officeDocument/2006/relationships/slide" Target="/ppt/slides/slide13.xml" Id="R40462dd7e8f34733" /><Relationship Type="http://schemas.openxmlformats.org/officeDocument/2006/relationships/slide" Target="/ppt/slides/slide14.xml" Id="Rda20aa5599cf4800" /><Relationship Type="http://schemas.openxmlformats.org/officeDocument/2006/relationships/slide" Target="/ppt/slides/slide15.xml" Id="Rc1d4cb0fd9cc417f" /><Relationship Type="http://schemas.openxmlformats.org/officeDocument/2006/relationships/slide" Target="/ppt/slides/slide16.xml" Id="R7ca25e73dc58413a" /><Relationship Type="http://schemas.openxmlformats.org/officeDocument/2006/relationships/slide" Target="/ppt/slides/slide17.xml" Id="R081713429eec4e94" /><Relationship Type="http://schemas.openxmlformats.org/officeDocument/2006/relationships/slide" Target="/ppt/slides/slide18.xml" Id="Ree50aed4c237490b" /><Relationship Type="http://schemas.openxmlformats.org/officeDocument/2006/relationships/slide" Target="/ppt/slides/slide19.xml" Id="R79660f309be34183" /><Relationship Type="http://schemas.openxmlformats.org/officeDocument/2006/relationships/slide" Target="/ppt/slides/slide20.xml" Id="R1aa8313572184fd9" /><Relationship Type="http://schemas.openxmlformats.org/officeDocument/2006/relationships/slide" Target="/ppt/slides/slide21.xml" Id="R7ba626a9abe54657" /><Relationship Type="http://schemas.openxmlformats.org/officeDocument/2006/relationships/slide" Target="/ppt/slides/slide22.xml" Id="R046ce8a92cd44691" /><Relationship Type="http://schemas.openxmlformats.org/officeDocument/2006/relationships/slide" Target="/ppt/slides/slide23.xml" Id="R40f9999bc15845c2" /><Relationship Type="http://schemas.openxmlformats.org/officeDocument/2006/relationships/slide" Target="/ppt/slides/slide24.xml" Id="Rb27ac562a8ce4ae8" /><Relationship Type="http://schemas.openxmlformats.org/officeDocument/2006/relationships/slide" Target="/ppt/slides/slide25.xml" Id="R5eacabe3dd3f4028" /><Relationship Type="http://schemas.openxmlformats.org/officeDocument/2006/relationships/slide" Target="/ppt/slides/slide26.xml" Id="Rb3f1f1af31f14dbf" /><Relationship Type="http://schemas.openxmlformats.org/officeDocument/2006/relationships/slide" Target="/ppt/slides/slide27.xml" Id="R5489bed8b7ea47a6" /><Relationship Type="http://schemas.openxmlformats.org/officeDocument/2006/relationships/slide" Target="/ppt/slides/slide28.xml" Id="R451eb1f60d7d4ef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1956c108bdb44b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3e4c8e433bd24f68" /><Relationship Type="http://schemas.openxmlformats.org/officeDocument/2006/relationships/notesMaster" Target="/ppt/notesMasters/notesMaster1.xml" Id="R25f2e8606d6040f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9b78f31198054f75" /><Relationship Type="http://schemas.openxmlformats.org/officeDocument/2006/relationships/notesMaster" Target="/ppt/notesMasters/notesMaster1.xml" Id="Rcce449bb92934395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27d2770a45bc4a24" /><Relationship Type="http://schemas.openxmlformats.org/officeDocument/2006/relationships/notesMaster" Target="/ppt/notesMasters/notesMaster1.xml" Id="R602e2a5d92f54d8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7684153e068041b9" /><Relationship Type="http://schemas.openxmlformats.org/officeDocument/2006/relationships/notesMaster" Target="/ppt/notesMasters/notesMaster1.xml" Id="R13161be035574cf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4216c78b9aed44b4" /><Relationship Type="http://schemas.openxmlformats.org/officeDocument/2006/relationships/notesMaster" Target="/ppt/notesMasters/notesMaster1.xml" Id="Rbd9a6c822d9f49ab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2da621243234c35" /><Relationship Type="http://schemas.openxmlformats.org/officeDocument/2006/relationships/notesMaster" Target="/ppt/notesMasters/notesMaster1.xml" Id="R65176aaee2e44e0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27b5547d4b2403d" /><Relationship Type="http://schemas.openxmlformats.org/officeDocument/2006/relationships/notesMaster" Target="/ppt/notesMasters/notesMaster1.xml" Id="R15d7b854b8a14b2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8ccb6fb36954ac4" /><Relationship Type="http://schemas.openxmlformats.org/officeDocument/2006/relationships/notesMaster" Target="/ppt/notesMasters/notesMaster1.xml" Id="R2f2deaa3d2d04a2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49b02b240c04262" /><Relationship Type="http://schemas.openxmlformats.org/officeDocument/2006/relationships/notesMaster" Target="/ppt/notesMasters/notesMaster1.xml" Id="R9804074e37d44b70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2382599323c4f7b" /><Relationship Type="http://schemas.openxmlformats.org/officeDocument/2006/relationships/notesMaster" Target="/ppt/notesMasters/notesMaster1.xml" Id="R90020d52befc43d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f963f05ea1c447b" /><Relationship Type="http://schemas.openxmlformats.org/officeDocument/2006/relationships/notesMaster" Target="/ppt/notesMasters/notesMaster1.xml" Id="Rc4ca5b0d316547e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afc522230f224e5c" /><Relationship Type="http://schemas.openxmlformats.org/officeDocument/2006/relationships/notesMaster" Target="/ppt/notesMasters/notesMaster1.xml" Id="R66b6954be3fc45e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f315c2858dfc4f0c" /><Relationship Type="http://schemas.openxmlformats.org/officeDocument/2006/relationships/notesMaster" Target="/ppt/notesMasters/notesMaster1.xml" Id="R632bccee3f334ef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59a7df4eada42ff" /><Relationship Type="http://schemas.openxmlformats.org/officeDocument/2006/relationships/notesMaster" Target="/ppt/notesMasters/notesMaster1.xml" Id="R6d553b02c1e14e5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27160e17c264a3d" /><Relationship Type="http://schemas.openxmlformats.org/officeDocument/2006/relationships/notesMaster" Target="/ppt/notesMasters/notesMaster1.xml" Id="Re22b545f005d489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72e6de64df6b448d" /><Relationship Type="http://schemas.openxmlformats.org/officeDocument/2006/relationships/notesMaster" Target="/ppt/notesMasters/notesMaster1.xml" Id="R1e6d62b250c445b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82247898e1ef4b8a" /><Relationship Type="http://schemas.openxmlformats.org/officeDocument/2006/relationships/notesMaster" Target="/ppt/notesMasters/notesMaster1.xml" Id="R293f978e1aa64f3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33fa672a6cf42dc" /><Relationship Type="http://schemas.openxmlformats.org/officeDocument/2006/relationships/notesMaster" Target="/ppt/notesMasters/notesMaster1.xml" Id="R741fa71534c544c8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fbd363c5a1e430c" /><Relationship Type="http://schemas.openxmlformats.org/officeDocument/2006/relationships/notesMaster" Target="/ppt/notesMasters/notesMaster1.xml" Id="Rf29f2ec5382f461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5591b42141c74bab" /><Relationship Type="http://schemas.openxmlformats.org/officeDocument/2006/relationships/notesMaster" Target="/ppt/notesMasters/notesMaster1.xml" Id="Re665b0225c7249b3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5f82809d7d4d438e" /><Relationship Type="http://schemas.openxmlformats.org/officeDocument/2006/relationships/notesMaster" Target="/ppt/notesMasters/notesMaster1.xml" Id="R0fdbbe141131430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972af4b17584c6b" /><Relationship Type="http://schemas.openxmlformats.org/officeDocument/2006/relationships/notesMaster" Target="/ppt/notesMasters/notesMaster1.xml" Id="R97e1a06790224ca5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6a36b2c7ad0e4e9e" /><Relationship Type="http://schemas.openxmlformats.org/officeDocument/2006/relationships/notesMaster" Target="/ppt/notesMasters/notesMaster1.xml" Id="R6a24071b42094c31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5a2f92beb8964b0c" /><Relationship Type="http://schemas.openxmlformats.org/officeDocument/2006/relationships/notesMaster" Target="/ppt/notesMasters/notesMaster1.xml" Id="R584b09ee23974bd7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8d8934e3897242bc" /><Relationship Type="http://schemas.openxmlformats.org/officeDocument/2006/relationships/notesMaster" Target="/ppt/notesMasters/notesMaster1.xml" Id="R33bd361b9e8949aa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5a5ebffe51ea4ee3" /><Relationship Type="http://schemas.openxmlformats.org/officeDocument/2006/relationships/notesMaster" Target="/ppt/notesMasters/notesMaster1.xml" Id="Ra8a38e043c5e4b58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1efecc3718014e21" /><Relationship Type="http://schemas.openxmlformats.org/officeDocument/2006/relationships/notesMaster" Target="/ppt/notesMasters/notesMaster1.xml" Id="R6ee72884e8ca41df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ddf702ba58df454f" /><Relationship Type="http://schemas.openxmlformats.org/officeDocument/2006/relationships/notesMaster" Target="/ppt/notesMasters/notesMaster1.xml" Id="Rcc77979d3f8843c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5769bc321604893" /><Relationship Type="http://schemas.openxmlformats.org/officeDocument/2006/relationships/image" Target="/ppt/media/image.png" Id="R0bd4b3d7a213455a" /><Relationship Type="http://schemas.openxmlformats.org/officeDocument/2006/relationships/image" Target="/ppt/media/image2.png" Id="R2015984eeec1424d" /><Relationship Type="http://schemas.openxmlformats.org/officeDocument/2006/relationships/image" Target="/ppt/media/image.jpeg" Id="Ra8967e7b38c441e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e006c3960cf417a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bd4b3d7a213455a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015984eeec1424d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8967e7b38c441e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5171a105e064e4d" /><Relationship Type="http://schemas.openxmlformats.org/officeDocument/2006/relationships/slideLayout" Target="/ppt/slideLayouts/slideLayout1.xml" Id="Rf3958165146e4e4a" /><Relationship Type="http://schemas.openxmlformats.org/officeDocument/2006/relationships/slideLayout" Target="/ppt/slideLayouts/slideLayout2.xml" Id="R7ca8bc5b07364a5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3958165146e4e4a"/>
    <p:sldLayoutId xmlns:r="http://schemas.openxmlformats.org/officeDocument/2006/relationships" id="2147483650" r:id="R7ca8bc5b07364a5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2537537e664cea" /><Relationship Type="http://schemas.openxmlformats.org/officeDocument/2006/relationships/notesSlide" Target="/ppt/notesSlides/notesSlide1.xml" Id="R135e424fae844cc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112cd736034398" /><Relationship Type="http://schemas.openxmlformats.org/officeDocument/2006/relationships/notesSlide" Target="/ppt/notesSlides/notesSlide2.xml" Id="R996a4c852b9d472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5766fb8f2ac4c64" /><Relationship Type="http://schemas.openxmlformats.org/officeDocument/2006/relationships/notesSlide" Target="/ppt/notesSlides/notesSlide3.xml" Id="Rdf9c3db97cb04df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417800699648d8" /><Relationship Type="http://schemas.openxmlformats.org/officeDocument/2006/relationships/notesSlide" Target="/ppt/notesSlides/notesSlide4.xml" Id="R77d510d468ea419f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c90c01752b4e93" /><Relationship Type="http://schemas.openxmlformats.org/officeDocument/2006/relationships/notesSlide" Target="/ppt/notesSlides/notesSlide5.xml" Id="Rec65f2b6ad734bf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da193967b546f8" /><Relationship Type="http://schemas.openxmlformats.org/officeDocument/2006/relationships/notesSlide" Target="/ppt/notesSlides/notesSlide6.xml" Id="R0183f02f54bf46b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604facfddb4010" /><Relationship Type="http://schemas.openxmlformats.org/officeDocument/2006/relationships/notesSlide" Target="/ppt/notesSlides/notesSlide7.xml" Id="R320cb6f568534f3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3793aa9f398421f" /><Relationship Type="http://schemas.openxmlformats.org/officeDocument/2006/relationships/notesSlide" Target="/ppt/notesSlides/notesSlide8.xml" Id="R31b4b775d42546e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41862bba0c49f8" /><Relationship Type="http://schemas.openxmlformats.org/officeDocument/2006/relationships/notesSlide" Target="/ppt/notesSlides/notesSlide9.xml" Id="R1f00dae5e7bd4f4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e87dc6ceb345fc" /><Relationship Type="http://schemas.openxmlformats.org/officeDocument/2006/relationships/notesSlide" Target="/ppt/notesSlides/notesSlide10.xml" Id="R13a0b176ed0b424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955ffe5ef22478c" /><Relationship Type="http://schemas.openxmlformats.org/officeDocument/2006/relationships/notesSlide" Target="/ppt/notesSlides/notesSlide11.xml" Id="R82ed9f7b9168407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db87fc4c8b434e" /><Relationship Type="http://schemas.openxmlformats.org/officeDocument/2006/relationships/notesSlide" Target="/ppt/notesSlides/notesSlide12.xml" Id="R25d545a3d07b4e5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395572f7e34d4f" /><Relationship Type="http://schemas.openxmlformats.org/officeDocument/2006/relationships/notesSlide" Target="/ppt/notesSlides/notesSlide13.xml" Id="Reede39ac7fa7442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42634b3caf4f6a" /><Relationship Type="http://schemas.openxmlformats.org/officeDocument/2006/relationships/notesSlide" Target="/ppt/notesSlides/notesSlide14.xml" Id="R5b44ac5e849e444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a14960ac2446d9" /><Relationship Type="http://schemas.openxmlformats.org/officeDocument/2006/relationships/notesSlide" Target="/ppt/notesSlides/notesSlide15.xml" Id="R5ec4e81c7eab453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e4201b411c4c2f" /><Relationship Type="http://schemas.openxmlformats.org/officeDocument/2006/relationships/notesSlide" Target="/ppt/notesSlides/notesSlide16.xml" Id="Rcea0ebb29c2b45f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fb4232bb104360" /><Relationship Type="http://schemas.openxmlformats.org/officeDocument/2006/relationships/notesSlide" Target="/ppt/notesSlides/notesSlide17.xml" Id="R88497c2fed6f4ee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5df826276944b0" /><Relationship Type="http://schemas.openxmlformats.org/officeDocument/2006/relationships/notesSlide" Target="/ppt/notesSlides/notesSlide18.xml" Id="R371c8f25062e410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4dd1448b6364eca" /><Relationship Type="http://schemas.openxmlformats.org/officeDocument/2006/relationships/notesSlide" Target="/ppt/notesSlides/notesSlide19.xml" Id="Re7d00adbb39c4111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b81519b1f3496b" /><Relationship Type="http://schemas.openxmlformats.org/officeDocument/2006/relationships/notesSlide" Target="/ppt/notesSlides/notesSlide20.xml" Id="R3b84cf56b2764b2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24fda2179441ad" /><Relationship Type="http://schemas.openxmlformats.org/officeDocument/2006/relationships/notesSlide" Target="/ppt/notesSlides/notesSlide21.xml" Id="R01ddd85f15f4413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8ee22018424443" /><Relationship Type="http://schemas.openxmlformats.org/officeDocument/2006/relationships/notesSlide" Target="/ppt/notesSlides/notesSlide22.xml" Id="Racd3abd5bb294c1a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f3a35a5dfd4306" /><Relationship Type="http://schemas.openxmlformats.org/officeDocument/2006/relationships/notesSlide" Target="/ppt/notesSlides/notesSlide23.xml" Id="R558296503e714109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e65e677c6844c67" /><Relationship Type="http://schemas.openxmlformats.org/officeDocument/2006/relationships/notesSlide" Target="/ppt/notesSlides/notesSlide24.xml" Id="R1e8fa13fe469499f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8bf36c68a1451e" /><Relationship Type="http://schemas.openxmlformats.org/officeDocument/2006/relationships/notesSlide" Target="/ppt/notesSlides/notesSlide25.xml" Id="R89d82649903d4d6e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90e5616a5164eba" /><Relationship Type="http://schemas.openxmlformats.org/officeDocument/2006/relationships/notesSlide" Target="/ppt/notesSlides/notesSlide26.xml" Id="Rd15132bd37c24cb5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3dae08b29240b6" /><Relationship Type="http://schemas.openxmlformats.org/officeDocument/2006/relationships/notesSlide" Target="/ppt/notesSlides/notesSlide27.xml" Id="Rb2fcb8a764cf4632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180ae4a80414eb7" /><Relationship Type="http://schemas.openxmlformats.org/officeDocument/2006/relationships/notesSlide" Target="/ppt/notesSlides/notesSlide28.xml" Id="R535e4bca889c43f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5:1  |  Job 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你且呼求，有誰答應你？ 諸聖者之中，你轉向哪一位呢？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Call now, if there be any that will answer thee; and to which of the saints wilt thou turn?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5:2  |  Job 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忿怒害死愚妄人； 嫉妒殺死癡迷人。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wrath killeth the foolish man, and envy slayeth the silly one.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5:3  |  Job 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我曾見愚妄人扎下根， 但我忽然咒詛他的住處。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have seen the foolish taking root: but suddenly I cursed his habitation.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5:4  |  Job 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他的兒女遠離穩妥的地步， 在城門口被壓，並無人搭救。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His children are far from safety, and they are crushed in the gate, neither is there any to deliver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5:5  |  Job 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他的莊稼有飢餓的人吃盡了， 就是在荊棘裏的也搶去了； 他的財寶有網羅張口吞滅了。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Whose harvest the hungry eateth up, and taketh it even out of the thorns, and the robber swalloweth up their substance.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5:6  |  Job 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禍患原不是從土中出來； 患難也不是從地裏發生。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Although affliction cometh not forth of the dust, neither doth trouble spring out of the ground;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5:7  |  Job 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人生在世必遇患難， 如同火星飛騰。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man is born unto trouble, as the sparks fly upward.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5:8  |  Job 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至於我，我必仰望神， 把我的事情託付他。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would seek unto God, and unto God would I commit my cause: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5:9  |  Job 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他行大事不可測度， 行奇事不可勝數：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doeth great things and unsearchable; marvellous things without number: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5:10  |  Job 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降雨在地上， 賜水於田裏；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giveth rain upon the earth, and sendeth waters upon the fields: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5:11  |  Job 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將卑微的安置在高處， 將哀痛的舉到穩妥之地；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To set up on high those that be low; that those which mourn may be exalted to safety.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5:12  |  Job 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破壞狡猾人的計謀， 使他們所謀的不得成就。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disappointeth the devices of the crafty, so that their hands cannot perform their enterprise.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5:13  |  Job 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他叫有智慧的中了自己的詭計， 使狡詐人的計謀速速滅亡。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taketh the wise in their own craftiness: and the counsel of the froward is carried headlong.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5:14  |  Job 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他們白晝遇見黑暗， 午間摸索如在夜間。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meet with darkness in the daytime, and grope in the noonday as in the night.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5:15  |  Job 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神拯救窮乏人 脫離他們口中的刀和強暴人的手。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saveth the poor from the sword, from their mouth, and from the hand of the mighty.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5:16  |  Job 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這樣，貧寒的人有指望， 罪孽之輩必塞口無言。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the poor hath hope, and iniquity stoppeth her mouth.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5:17  |  Job 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神所懲治的人是有福的！ 所以你不可輕看全能者的管教。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happy is the man whom God correcteth: therefore despise not thou the chastening of the Almighty: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5:18  |  Job 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因為他打破，又纏裹； 他擊傷，用手醫治。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maketh sore, and bindeth up: he woundeth, and his hands make whole.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5:19  |  Job 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你六次遭難，他必救你； 就是七次，災禍也無法害你。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shall deliver thee in six troubles: yea, in seven there shall no evil touch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5:20  |  Job 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在饑荒中，他必救你脫離死亡； 在爭戰中，他必救你脫離刀劍的權力。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famine he shall redeem thee from death: and in war from the power of the sword.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5:21  |  Job 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你必被隱藏，不受口舌之害； 災殃臨到，你也不懼怕。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be hid from the scourge of the tongue: neither shalt thou be afraid of destruction when it cometh.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5:22  |  Job 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你遇見災害饑饉，就必嬉笑； 地上的野獸，你也不懼怕。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At destruction and famine thou shalt laugh: neither shalt thou be afraid of the beasts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5:23  |  Job 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因為你必與田間的石頭立約； 田裏的野獸也必與你和好。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shalt be in league with the stones of the field: and the beasts of the field shall be at peace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5:24  |  Job 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你必知道你帳棚平安， 要查看你的羊圈，一無所失；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thou shalt know that thy tabernacle shall be in peace; and thou shalt visit thy habitation, and shalt not sin.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5:25  |  Job 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也必知道你的後裔將來發達， 你的子孫像地上的青草。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know also that thy seed shall be great, and thine offspring as the grass of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5:26  |  Job 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你必壽高年邁才歸墳墓， 好像禾捆到時收藏。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come to thy grave in a full age, like as a shock of corn cometh in in his season.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5:27  |  Job 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這理，我們已經考察，本是如此。 你須要聽，要知道是與自己有益。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 this, we have searched it, so it is; hear it, and know thou it for thy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2026-08-26T10:26:52.7990000Z</dcterms:created>
  <dcterms:modified xsi:type="dcterms:W3CDTF">2026-08-26T10:26:52.7990000Z</dcterms:modified>
</coreProperties>
</file>