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dd666ec8256f447f" /><Relationship Type="http://schemas.openxmlformats.org/officeDocument/2006/relationships/extended-properties" Target="/docProps/app.xml" Id="Rf79e3b7a13904922" /><Relationship Type="http://schemas.openxmlformats.org/officeDocument/2006/relationships/officeDocument" Target="/ppt/presentation.xml" Id="R1229d57ba016476e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17e54f5104754539"/>
  </p:sldMasterIdLst>
  <p:notesMasterIdLst>
    <p:notesMasterId xmlns:r="http://schemas.openxmlformats.org/officeDocument/2006/relationships" r:id="R92d84d7047a1412a"/>
  </p:notesMasterIdLst>
  <p:sldIdLst>
    <p:sldId xmlns:r="http://schemas.openxmlformats.org/officeDocument/2006/relationships" id="256" r:id="R983bfd05f7d44239"/>
    <p:sldId xmlns:r="http://schemas.openxmlformats.org/officeDocument/2006/relationships" id="257" r:id="R2c56898bbc184beb"/>
    <p:sldId xmlns:r="http://schemas.openxmlformats.org/officeDocument/2006/relationships" id="258" r:id="Rae8e8c82f03944b8"/>
    <p:sldId xmlns:r="http://schemas.openxmlformats.org/officeDocument/2006/relationships" id="259" r:id="R264c58e90e244706"/>
    <p:sldId xmlns:r="http://schemas.openxmlformats.org/officeDocument/2006/relationships" id="260" r:id="R6ae9c32ad5374eb3"/>
    <p:sldId xmlns:r="http://schemas.openxmlformats.org/officeDocument/2006/relationships" id="261" r:id="Rfcff003aa70d41be"/>
    <p:sldId xmlns:r="http://schemas.openxmlformats.org/officeDocument/2006/relationships" id="262" r:id="R41580b2527bc4822"/>
    <p:sldId xmlns:r="http://schemas.openxmlformats.org/officeDocument/2006/relationships" id="263" r:id="R2cc2165220ba4b72"/>
    <p:sldId xmlns:r="http://schemas.openxmlformats.org/officeDocument/2006/relationships" id="264" r:id="R01ab959b73684d82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e0b6f330ee3443ad" /><Relationship Type="http://schemas.openxmlformats.org/officeDocument/2006/relationships/slideMaster" Target="/ppt/slideMasters/slideMaster1.xml" Id="R17e54f5104754539" /><Relationship Type="http://schemas.openxmlformats.org/officeDocument/2006/relationships/notesMaster" Target="/ppt/notesMasters/notesMaster1.xml" Id="R92d84d7047a1412a" /><Relationship Type="http://schemas.openxmlformats.org/officeDocument/2006/relationships/presProps" Target="/ppt/presProps.xml" Id="R2b156aaca5b1469d" /><Relationship Type="http://schemas.openxmlformats.org/officeDocument/2006/relationships/tableStyles" Target="/ppt/tableStyles.xml" Id="Ra0e2b0f487ee44b8" /><Relationship Type="http://schemas.openxmlformats.org/officeDocument/2006/relationships/slide" Target="/ppt/slides/slide1.xml" Id="R983bfd05f7d44239" /><Relationship Type="http://schemas.openxmlformats.org/officeDocument/2006/relationships/slide" Target="/ppt/slides/slide2.xml" Id="R2c56898bbc184beb" /><Relationship Type="http://schemas.openxmlformats.org/officeDocument/2006/relationships/slide" Target="/ppt/slides/slide3.xml" Id="Rae8e8c82f03944b8" /><Relationship Type="http://schemas.openxmlformats.org/officeDocument/2006/relationships/slide" Target="/ppt/slides/slide4.xml" Id="R264c58e90e244706" /><Relationship Type="http://schemas.openxmlformats.org/officeDocument/2006/relationships/slide" Target="/ppt/slides/slide5.xml" Id="R6ae9c32ad5374eb3" /><Relationship Type="http://schemas.openxmlformats.org/officeDocument/2006/relationships/slide" Target="/ppt/slides/slide6.xml" Id="Rfcff003aa70d41be" /><Relationship Type="http://schemas.openxmlformats.org/officeDocument/2006/relationships/slide" Target="/ppt/slides/slide7.xml" Id="R41580b2527bc4822" /><Relationship Type="http://schemas.openxmlformats.org/officeDocument/2006/relationships/slide" Target="/ppt/slides/slide8.xml" Id="R2cc2165220ba4b72" /><Relationship Type="http://schemas.openxmlformats.org/officeDocument/2006/relationships/slide" Target="/ppt/slides/slide9.xml" Id="R01ab959b73684d82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49289041905e44f4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4c10f61f60c14967" /><Relationship Type="http://schemas.openxmlformats.org/officeDocument/2006/relationships/notesMaster" Target="/ppt/notesMasters/notesMaster1.xml" Id="R6d0a11347e88493d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ed537914281341aa" /><Relationship Type="http://schemas.openxmlformats.org/officeDocument/2006/relationships/notesMaster" Target="/ppt/notesMasters/notesMaster1.xml" Id="R898825a4d0a24b52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ac7a6d3b07aa4a50" /><Relationship Type="http://schemas.openxmlformats.org/officeDocument/2006/relationships/notesMaster" Target="/ppt/notesMasters/notesMaster1.xml" Id="R2334ff4c63824a30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3f37abb163fe4283" /><Relationship Type="http://schemas.openxmlformats.org/officeDocument/2006/relationships/notesMaster" Target="/ppt/notesMasters/notesMaster1.xml" Id="R9deeff138a0c4ed4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5fedf9f040bf433f" /><Relationship Type="http://schemas.openxmlformats.org/officeDocument/2006/relationships/notesMaster" Target="/ppt/notesMasters/notesMaster1.xml" Id="R065fe2fd17c442c6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81cef98c8c7a4d90" /><Relationship Type="http://schemas.openxmlformats.org/officeDocument/2006/relationships/notesMaster" Target="/ppt/notesMasters/notesMaster1.xml" Id="R5ec5a1660d2b4ddd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d5d98228158a4ceb" /><Relationship Type="http://schemas.openxmlformats.org/officeDocument/2006/relationships/notesMaster" Target="/ppt/notesMasters/notesMaster1.xml" Id="R02abb44bd7d647a1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b20621a9a0a14473" /><Relationship Type="http://schemas.openxmlformats.org/officeDocument/2006/relationships/notesMaster" Target="/ppt/notesMasters/notesMaster1.xml" Id="R7986ed2051ba496b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3c40770121744c97" /><Relationship Type="http://schemas.openxmlformats.org/officeDocument/2006/relationships/notesMaster" Target="/ppt/notesMasters/notesMaster1.xml" Id="R64d38aa8e1104a2c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43a3eff9a9a4e10" /><Relationship Type="http://schemas.openxmlformats.org/officeDocument/2006/relationships/image" Target="/ppt/media/image.png" Id="R66e77eef112a45d6" /><Relationship Type="http://schemas.openxmlformats.org/officeDocument/2006/relationships/image" Target="/ppt/media/image2.png" Id="R5458712bee2e4f08" /><Relationship Type="http://schemas.openxmlformats.org/officeDocument/2006/relationships/image" Target="/ppt/media/image.jpeg" Id="Rae13fdacaa1a44c7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0dab9e2810e4122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66e77eef112a45d6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5458712bee2e4f08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e13fdacaa1a44c7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6b1bed411d9b40b7" /><Relationship Type="http://schemas.openxmlformats.org/officeDocument/2006/relationships/slideLayout" Target="/ppt/slideLayouts/slideLayout1.xml" Id="R4cda6b3a1dc04de7" /><Relationship Type="http://schemas.openxmlformats.org/officeDocument/2006/relationships/slideLayout" Target="/ppt/slideLayouts/slideLayout2.xml" Id="R532f5b4dc094428b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4cda6b3a1dc04de7"/>
    <p:sldLayoutId xmlns:r="http://schemas.openxmlformats.org/officeDocument/2006/relationships" id="2147483650" r:id="R532f5b4dc094428b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d10b631d52545a5" /><Relationship Type="http://schemas.openxmlformats.org/officeDocument/2006/relationships/notesSlide" Target="/ppt/notesSlides/notesSlide1.xml" Id="R3c20611f88fd4d61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267bc4de23482a" /><Relationship Type="http://schemas.openxmlformats.org/officeDocument/2006/relationships/notesSlide" Target="/ppt/notesSlides/notesSlide2.xml" Id="R5abf7cfc56b54e8e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1ee55c1aae44b9b" /><Relationship Type="http://schemas.openxmlformats.org/officeDocument/2006/relationships/notesSlide" Target="/ppt/notesSlides/notesSlide3.xml" Id="Ra2561f51538e4d75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62973bc13684a08" /><Relationship Type="http://schemas.openxmlformats.org/officeDocument/2006/relationships/notesSlide" Target="/ppt/notesSlides/notesSlide4.xml" Id="Rbfd43e72dc334207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34bd34902be40e3" /><Relationship Type="http://schemas.openxmlformats.org/officeDocument/2006/relationships/notesSlide" Target="/ppt/notesSlides/notesSlide5.xml" Id="Re595970f7b534b41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287d69df4c14467" /><Relationship Type="http://schemas.openxmlformats.org/officeDocument/2006/relationships/notesSlide" Target="/ppt/notesSlides/notesSlide6.xml" Id="R2954e11213ef4859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9a02f75d95b43d7" /><Relationship Type="http://schemas.openxmlformats.org/officeDocument/2006/relationships/notesSlide" Target="/ppt/notesSlides/notesSlide7.xml" Id="R1c458a3c736045be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b1ce16763f34439" /><Relationship Type="http://schemas.openxmlformats.org/officeDocument/2006/relationships/notesSlide" Target="/ppt/notesSlides/notesSlide8.xml" Id="Rc272daf9067e4f64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7a07d6813514e37" /><Relationship Type="http://schemas.openxmlformats.org/officeDocument/2006/relationships/notesSlide" Target="/ppt/notesSlides/notesSlide9.xml" Id="Rfe23899ebcc54b21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詩篇第12章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12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12:1  |  Psalms 12:1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大衛的詩，交與伶長。調用第八。 耶和華啊，求你幫助，因虔誠人斷絕了； 世人中間的忠信人沒有了。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 upon Sheminith, A Psalm of David. Help, LORD; for the godly man ceaseth; for the faithful fail from among the children of 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12:2  |  Psalms 12:2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人人向鄰舍說謊； 他們說話，是嘴唇油滑，心口不一。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speak vanity every one with his neighbour: with flattering lips and with a double heart do they speak.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12:3  |  Psalms 12:3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凡油滑的嘴唇和誇大的舌頭， 耶和華必要剪除。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shall cut off all flattering lips, and the tongue that speaketh proud things: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12:4  |  Psalms 12:4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他們曾說：我們必能以舌頭得勝； 我們的嘴唇是我們自己的， 誰能作我們的主呢？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have said, With our tongue will we prevail; our lips are our own: who is lord over us?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12:5  |  Psalms 12:5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耶和華說：因為困苦人的冤屈 和貧窮人的歎息， 我現在要起來， 把他安置在他所切慕的穩妥之地。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oppression of the poor, for the sighing of the needy, now will I arise, saith the LORD; I will set him in safety from him that puffeth at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12:6  |  Psalms 12:6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耶和華的言語是純淨的言語， 如同銀子在泥爐中煉過七次。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words of the LORD are pure words: as silver tried in a furnace of earth, purified seven times.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12:7  |  Psalms 12:7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耶和華啊，你必保護他們； 你必保佑他們永遠脫離這世代的人。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shalt keep them, O LORD, thou shalt preserve them from this generation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12:8  |  Psalms 12:8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下流人在世人中升高， 就有惡人到處遊行。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wicked walk on every side, when the vilest men are exalted.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2026-08-26T10:28:46.3530000Z</dcterms:created>
  <dcterms:modified xsi:type="dcterms:W3CDTF">2026-08-26T10:28:46.3530000Z</dcterms:modified>
</coreProperties>
</file>