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ce67d3ca8e34b6a" /><Relationship Type="http://schemas.openxmlformats.org/officeDocument/2006/relationships/extended-properties" Target="/docProps/app.xml" Id="R4739d574613941e9" /><Relationship Type="http://schemas.openxmlformats.org/officeDocument/2006/relationships/officeDocument" Target="/ppt/presentation.xml" Id="R7a4f203fe7694cc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16adf6c42ab43d2"/>
  </p:sldMasterIdLst>
  <p:notesMasterIdLst>
    <p:notesMasterId xmlns:r="http://schemas.openxmlformats.org/officeDocument/2006/relationships" r:id="R8b346578c2994131"/>
  </p:notesMasterIdLst>
  <p:sldIdLst>
    <p:sldId xmlns:r="http://schemas.openxmlformats.org/officeDocument/2006/relationships" id="256" r:id="R0c74eaa787bf46f2"/>
    <p:sldId xmlns:r="http://schemas.openxmlformats.org/officeDocument/2006/relationships" id="257" r:id="Rfb77861a2ac74a20"/>
    <p:sldId xmlns:r="http://schemas.openxmlformats.org/officeDocument/2006/relationships" id="258" r:id="Rb5513aac640d49d2"/>
    <p:sldId xmlns:r="http://schemas.openxmlformats.org/officeDocument/2006/relationships" id="259" r:id="R38fa9fa20aa8492f"/>
    <p:sldId xmlns:r="http://schemas.openxmlformats.org/officeDocument/2006/relationships" id="260" r:id="R8fa7c27498bc4847"/>
    <p:sldId xmlns:r="http://schemas.openxmlformats.org/officeDocument/2006/relationships" id="261" r:id="Rc404753083914608"/>
    <p:sldId xmlns:r="http://schemas.openxmlformats.org/officeDocument/2006/relationships" id="262" r:id="R6babd68447f34152"/>
    <p:sldId xmlns:r="http://schemas.openxmlformats.org/officeDocument/2006/relationships" id="263" r:id="Rc85375d2095d419e"/>
    <p:sldId xmlns:r="http://schemas.openxmlformats.org/officeDocument/2006/relationships" id="264" r:id="R8cd0ef2906a04c05"/>
    <p:sldId xmlns:r="http://schemas.openxmlformats.org/officeDocument/2006/relationships" id="265" r:id="R22f0da7efa9d421e"/>
    <p:sldId xmlns:r="http://schemas.openxmlformats.org/officeDocument/2006/relationships" id="266" r:id="R502a1469a1364b26"/>
    <p:sldId xmlns:r="http://schemas.openxmlformats.org/officeDocument/2006/relationships" id="267" r:id="R92e28f33a1ff4a48"/>
    <p:sldId xmlns:r="http://schemas.openxmlformats.org/officeDocument/2006/relationships" id="268" r:id="R9906fabf7d534a96"/>
    <p:sldId xmlns:r="http://schemas.openxmlformats.org/officeDocument/2006/relationships" id="269" r:id="Ra5743ac4a7594841"/>
    <p:sldId xmlns:r="http://schemas.openxmlformats.org/officeDocument/2006/relationships" id="270" r:id="R96439766a1ab4883"/>
    <p:sldId xmlns:r="http://schemas.openxmlformats.org/officeDocument/2006/relationships" id="271" r:id="R2aec2569d0c74c68"/>
    <p:sldId xmlns:r="http://schemas.openxmlformats.org/officeDocument/2006/relationships" id="272" r:id="R01dd1b17789045f6"/>
    <p:sldId xmlns:r="http://schemas.openxmlformats.org/officeDocument/2006/relationships" id="273" r:id="R020a40bd98c14061"/>
    <p:sldId xmlns:r="http://schemas.openxmlformats.org/officeDocument/2006/relationships" id="274" r:id="R173c40590788407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bcdbffa2c1f4638" /><Relationship Type="http://schemas.openxmlformats.org/officeDocument/2006/relationships/slideMaster" Target="/ppt/slideMasters/slideMaster1.xml" Id="R716adf6c42ab43d2" /><Relationship Type="http://schemas.openxmlformats.org/officeDocument/2006/relationships/notesMaster" Target="/ppt/notesMasters/notesMaster1.xml" Id="R8b346578c2994131" /><Relationship Type="http://schemas.openxmlformats.org/officeDocument/2006/relationships/presProps" Target="/ppt/presProps.xml" Id="R271617c9e1b740de" /><Relationship Type="http://schemas.openxmlformats.org/officeDocument/2006/relationships/tableStyles" Target="/ppt/tableStyles.xml" Id="R8c89526cace442ff" /><Relationship Type="http://schemas.openxmlformats.org/officeDocument/2006/relationships/slide" Target="/ppt/slides/slide1.xml" Id="R0c74eaa787bf46f2" /><Relationship Type="http://schemas.openxmlformats.org/officeDocument/2006/relationships/slide" Target="/ppt/slides/slide2.xml" Id="Rfb77861a2ac74a20" /><Relationship Type="http://schemas.openxmlformats.org/officeDocument/2006/relationships/slide" Target="/ppt/slides/slide3.xml" Id="Rb5513aac640d49d2" /><Relationship Type="http://schemas.openxmlformats.org/officeDocument/2006/relationships/slide" Target="/ppt/slides/slide4.xml" Id="R38fa9fa20aa8492f" /><Relationship Type="http://schemas.openxmlformats.org/officeDocument/2006/relationships/slide" Target="/ppt/slides/slide5.xml" Id="R8fa7c27498bc4847" /><Relationship Type="http://schemas.openxmlformats.org/officeDocument/2006/relationships/slide" Target="/ppt/slides/slide6.xml" Id="Rc404753083914608" /><Relationship Type="http://schemas.openxmlformats.org/officeDocument/2006/relationships/slide" Target="/ppt/slides/slide7.xml" Id="R6babd68447f34152" /><Relationship Type="http://schemas.openxmlformats.org/officeDocument/2006/relationships/slide" Target="/ppt/slides/slide8.xml" Id="Rc85375d2095d419e" /><Relationship Type="http://schemas.openxmlformats.org/officeDocument/2006/relationships/slide" Target="/ppt/slides/slide9.xml" Id="R8cd0ef2906a04c05" /><Relationship Type="http://schemas.openxmlformats.org/officeDocument/2006/relationships/slide" Target="/ppt/slides/slide10.xml" Id="R22f0da7efa9d421e" /><Relationship Type="http://schemas.openxmlformats.org/officeDocument/2006/relationships/slide" Target="/ppt/slides/slide11.xml" Id="R502a1469a1364b26" /><Relationship Type="http://schemas.openxmlformats.org/officeDocument/2006/relationships/slide" Target="/ppt/slides/slide12.xml" Id="R92e28f33a1ff4a48" /><Relationship Type="http://schemas.openxmlformats.org/officeDocument/2006/relationships/slide" Target="/ppt/slides/slide13.xml" Id="R9906fabf7d534a96" /><Relationship Type="http://schemas.openxmlformats.org/officeDocument/2006/relationships/slide" Target="/ppt/slides/slide14.xml" Id="Ra5743ac4a7594841" /><Relationship Type="http://schemas.openxmlformats.org/officeDocument/2006/relationships/slide" Target="/ppt/slides/slide15.xml" Id="R96439766a1ab4883" /><Relationship Type="http://schemas.openxmlformats.org/officeDocument/2006/relationships/slide" Target="/ppt/slides/slide16.xml" Id="R2aec2569d0c74c68" /><Relationship Type="http://schemas.openxmlformats.org/officeDocument/2006/relationships/slide" Target="/ppt/slides/slide17.xml" Id="R01dd1b17789045f6" /><Relationship Type="http://schemas.openxmlformats.org/officeDocument/2006/relationships/slide" Target="/ppt/slides/slide18.xml" Id="R020a40bd98c14061" /><Relationship Type="http://schemas.openxmlformats.org/officeDocument/2006/relationships/slide" Target="/ppt/slides/slide19.xml" Id="R173c40590788407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e2774382fda45a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9c180eb74374182" /><Relationship Type="http://schemas.openxmlformats.org/officeDocument/2006/relationships/notesMaster" Target="/ppt/notesMasters/notesMaster1.xml" Id="R364cf42ef4f741d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b8ed1307e1948ff" /><Relationship Type="http://schemas.openxmlformats.org/officeDocument/2006/relationships/notesMaster" Target="/ppt/notesMasters/notesMaster1.xml" Id="Ra9b9a24a950d49d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ceded54bd4b4d00" /><Relationship Type="http://schemas.openxmlformats.org/officeDocument/2006/relationships/notesMaster" Target="/ppt/notesMasters/notesMaster1.xml" Id="R0c2db70a50144d8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580926a54ffc48e0" /><Relationship Type="http://schemas.openxmlformats.org/officeDocument/2006/relationships/notesMaster" Target="/ppt/notesMasters/notesMaster1.xml" Id="R14c0a3d103c946e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a60ef4f2a9d4b09" /><Relationship Type="http://schemas.openxmlformats.org/officeDocument/2006/relationships/notesMaster" Target="/ppt/notesMasters/notesMaster1.xml" Id="R89b2dc9ecfaa418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6a21bb7c6f148bf" /><Relationship Type="http://schemas.openxmlformats.org/officeDocument/2006/relationships/notesMaster" Target="/ppt/notesMasters/notesMaster1.xml" Id="R0aa76fda6bad4e9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c52c3e1e1c84cb8" /><Relationship Type="http://schemas.openxmlformats.org/officeDocument/2006/relationships/notesMaster" Target="/ppt/notesMasters/notesMaster1.xml" Id="R35058d21f939461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9ce338b2f1a4ca9" /><Relationship Type="http://schemas.openxmlformats.org/officeDocument/2006/relationships/notesMaster" Target="/ppt/notesMasters/notesMaster1.xml" Id="Rd01d2dd80dad4c3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2e315c8e3f24507" /><Relationship Type="http://schemas.openxmlformats.org/officeDocument/2006/relationships/notesMaster" Target="/ppt/notesMasters/notesMaster1.xml" Id="R203ab4103533482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d34e5234aea402c" /><Relationship Type="http://schemas.openxmlformats.org/officeDocument/2006/relationships/notesMaster" Target="/ppt/notesMasters/notesMaster1.xml" Id="Reedc2de2abe44dc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1941b5d85604d44" /><Relationship Type="http://schemas.openxmlformats.org/officeDocument/2006/relationships/notesMaster" Target="/ppt/notesMasters/notesMaster1.xml" Id="R5dcd0251a33a482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899b00586dd4e44" /><Relationship Type="http://schemas.openxmlformats.org/officeDocument/2006/relationships/notesMaster" Target="/ppt/notesMasters/notesMaster1.xml" Id="Rba4eba1265b140f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80d56c703064a2b" /><Relationship Type="http://schemas.openxmlformats.org/officeDocument/2006/relationships/notesMaster" Target="/ppt/notesMasters/notesMaster1.xml" Id="Rf0d12618737c4d3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730faf90fb74dbe" /><Relationship Type="http://schemas.openxmlformats.org/officeDocument/2006/relationships/notesMaster" Target="/ppt/notesMasters/notesMaster1.xml" Id="Rf555b4fdb92f4f3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beff095a3604620" /><Relationship Type="http://schemas.openxmlformats.org/officeDocument/2006/relationships/notesMaster" Target="/ppt/notesMasters/notesMaster1.xml" Id="R8c5dcc4adbca49d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369f47a0307841d2" /><Relationship Type="http://schemas.openxmlformats.org/officeDocument/2006/relationships/notesMaster" Target="/ppt/notesMasters/notesMaster1.xml" Id="R35243b2b06bd4f78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f6dfb61cfaa4dca" /><Relationship Type="http://schemas.openxmlformats.org/officeDocument/2006/relationships/notesMaster" Target="/ppt/notesMasters/notesMaster1.xml" Id="R520b47b89bca46e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e6046bd76754067" /><Relationship Type="http://schemas.openxmlformats.org/officeDocument/2006/relationships/notesMaster" Target="/ppt/notesMasters/notesMaster1.xml" Id="R8f4db6034111448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3bff7d7982b4aca" /><Relationship Type="http://schemas.openxmlformats.org/officeDocument/2006/relationships/notesMaster" Target="/ppt/notesMasters/notesMaster1.xml" Id="Rd1a3c1048f7344b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cba0426f264495" /><Relationship Type="http://schemas.openxmlformats.org/officeDocument/2006/relationships/image" Target="/ppt/media/image.png" Id="R6b5afda1c39b42bd" /><Relationship Type="http://schemas.openxmlformats.org/officeDocument/2006/relationships/image" Target="/ppt/media/image2.png" Id="R985297e6488642da" /><Relationship Type="http://schemas.openxmlformats.org/officeDocument/2006/relationships/image" Target="/ppt/media/image.jpeg" Id="R259cb358a843469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d7c2fd93cd9484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b5afda1c39b42b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85297e6488642d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9cb358a843469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c819b54796a46fe" /><Relationship Type="http://schemas.openxmlformats.org/officeDocument/2006/relationships/slideLayout" Target="/ppt/slideLayouts/slideLayout1.xml" Id="R53d3beb4eaa44983" /><Relationship Type="http://schemas.openxmlformats.org/officeDocument/2006/relationships/slideLayout" Target="/ppt/slideLayouts/slideLayout2.xml" Id="Re76f10af7d1d4c1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3d3beb4eaa44983"/>
    <p:sldLayoutId xmlns:r="http://schemas.openxmlformats.org/officeDocument/2006/relationships" id="2147483650" r:id="Re76f10af7d1d4c1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00bc954f2f4fe9" /><Relationship Type="http://schemas.openxmlformats.org/officeDocument/2006/relationships/notesSlide" Target="/ppt/notesSlides/notesSlide1.xml" Id="R2b28a78aecd64c6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4195e6a5fd4e1a" /><Relationship Type="http://schemas.openxmlformats.org/officeDocument/2006/relationships/notesSlide" Target="/ppt/notesSlides/notesSlide2.xml" Id="Rd065aa295b6a4a1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664a2bcd4543e5" /><Relationship Type="http://schemas.openxmlformats.org/officeDocument/2006/relationships/notesSlide" Target="/ppt/notesSlides/notesSlide3.xml" Id="R4feb3361c4d34d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321f0ea54471d" /><Relationship Type="http://schemas.openxmlformats.org/officeDocument/2006/relationships/notesSlide" Target="/ppt/notesSlides/notesSlide4.xml" Id="Re2266b6a38ea412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3c0ea386de44ec" /><Relationship Type="http://schemas.openxmlformats.org/officeDocument/2006/relationships/notesSlide" Target="/ppt/notesSlides/notesSlide5.xml" Id="R8237767404a84fc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f3c8b40f4f45d5" /><Relationship Type="http://schemas.openxmlformats.org/officeDocument/2006/relationships/notesSlide" Target="/ppt/notesSlides/notesSlide6.xml" Id="R6c2369fe8e6a454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6edb2421bf4f31" /><Relationship Type="http://schemas.openxmlformats.org/officeDocument/2006/relationships/notesSlide" Target="/ppt/notesSlides/notesSlide7.xml" Id="R56238daebca3434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c4d11a548a44c3" /><Relationship Type="http://schemas.openxmlformats.org/officeDocument/2006/relationships/notesSlide" Target="/ppt/notesSlides/notesSlide8.xml" Id="Rb20300660b2345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13652762de4872" /><Relationship Type="http://schemas.openxmlformats.org/officeDocument/2006/relationships/notesSlide" Target="/ppt/notesSlides/notesSlide9.xml" Id="R9c5cb6a085194b9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dd23e0b7fb4630" /><Relationship Type="http://schemas.openxmlformats.org/officeDocument/2006/relationships/notesSlide" Target="/ppt/notesSlides/notesSlide10.xml" Id="Rfb97e7ef4d074b7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9b7f77dd8c047c1" /><Relationship Type="http://schemas.openxmlformats.org/officeDocument/2006/relationships/notesSlide" Target="/ppt/notesSlides/notesSlide11.xml" Id="R67e5081874f341b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c31d418a9145e3" /><Relationship Type="http://schemas.openxmlformats.org/officeDocument/2006/relationships/notesSlide" Target="/ppt/notesSlides/notesSlide12.xml" Id="Re73bf8e5ec19447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6433dae18d4aa0" /><Relationship Type="http://schemas.openxmlformats.org/officeDocument/2006/relationships/notesSlide" Target="/ppt/notesSlides/notesSlide13.xml" Id="Rd4f4a1bdaa06489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31f9fa88e34128" /><Relationship Type="http://schemas.openxmlformats.org/officeDocument/2006/relationships/notesSlide" Target="/ppt/notesSlides/notesSlide14.xml" Id="R3770d1eb9683470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06609c42e9499a" /><Relationship Type="http://schemas.openxmlformats.org/officeDocument/2006/relationships/notesSlide" Target="/ppt/notesSlides/notesSlide15.xml" Id="R6a2a9049d9d24ca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81d93498584254" /><Relationship Type="http://schemas.openxmlformats.org/officeDocument/2006/relationships/notesSlide" Target="/ppt/notesSlides/notesSlide16.xml" Id="R365157cd416c4fe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56a5d90a4243a3" /><Relationship Type="http://schemas.openxmlformats.org/officeDocument/2006/relationships/notesSlide" Target="/ppt/notesSlides/notesSlide17.xml" Id="R46371e7317824b7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0c0794e79b4b8e" /><Relationship Type="http://schemas.openxmlformats.org/officeDocument/2006/relationships/notesSlide" Target="/ppt/notesSlides/notesSlide18.xml" Id="Rebf53f10d858420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86736bcd9b44f6" /><Relationship Type="http://schemas.openxmlformats.org/officeDocument/2006/relationships/notesSlide" Target="/ppt/notesSlides/notesSlide19.xml" Id="R875820df64114b2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2 Peter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  |  2 Peter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親愛的[弟兄]啊，我現在寫給你們的是第二封信。這兩封都是提醒你們，激發你們誠實的心，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second epistle, beloved, I now write unto you; in both which I stir up your pure minds by way of remembrance: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3:2  |  2 Peter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叫你們記念聖先知預先所說的話和主救主的命令，就是使徒所傳給你們的。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ye may be mindful of the words which were spoken before by the holy prophets, and of the commandment of us the apostles of the Lord and Saviour: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3:3  |  2 Peter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第一要緊的，該知道在末世必有好譏誚的人隨從自己的私慾出來譏誚說：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Knowing this first, that there shall come in the last days scoffers, walking after their own lusts,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3:4  |  2 Peter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「主要降臨的應許在哪裏呢？因為從列祖睡了以來，萬物與起初創造的時候仍是一樣。」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saying, Where is the promise of his coming? for since the fathers fell asleep, all things continue as they were from the beginning of the creation.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3:5  |  2 Peter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他們故意忘記，從太古，憑神的命有了天，並從水而出、藉水而成的地。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they willingly are ignorant of, that by the word of God the heavens were of old, and the earth standing out of the water and in the water: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3:6  |  2 Peter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故此，當時的世界被水淹沒就消滅了。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Whereby the world that then was, being overflowed with water, perished: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3:7  |  2 Peter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但現在的天地還是憑着那命存留，直留到不敬虔之人受審判遭沉淪的日子，用火焚燒。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heavens and the earth, which are now, by the same word are kept in store, reserved unto fire against the day of judgment and perdition of ungodly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3:8  |  2 Peter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親愛的[弟兄]啊，有一件事你們不可忘記，就是主看一日如千年，千年如一日。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But, beloved, be not ignorant of this one thing, that one day is with the Lord as a thousand years, and a thousand years as one day.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3:9  |  2 Peter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主所應許的[尚未成就]，有人以為他是耽延，其實不是耽延，乃是寬容你們，不願有一人沉淪，乃願人人都悔改。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not slack concerning his promise, as some men count slackness; but is longsuffering to us-ward, not willing that any should perish, but that all should come to repentance.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3:10  |  2 Peter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但主的日子要像賊來到一樣。那日，天必大有響聲廢去，有形質的都要被烈火銷化，地和其上的物都要燒盡了。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day of the Lord will come as a thief in the night; in the which the heavens shall pass away with a great noise, and the elements shall melt with fervent heat, the earth also and the works that are therein shall be burned up.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3:11  |  2 Peter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這一切既然都要如此銷化，你們為人該當怎樣聖潔，怎樣敬虔，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Seeing then that all these things shall be dissolved, what manner of persons ought ye to be in all holy conversation and godliness,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3:12  |  2 Peter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切切仰望神的日子來到。在那日，天被火燒就銷化了，有形質的都要被烈火鎔化。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Looking for and hasting unto the coming of the day of God, wherein the heavens being on fire shall be dissolved, and the elements shall melt with fervent heat?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3:13  |  2 Peter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但我們照他的應許，盼望新天新地，有義居在其中。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we, according to his promise, look for new heavens and a new earth, wherein dwelleth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3:14  |  2 Peter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親愛的[弟兄]啊，你們既盼望這些事，就當殷勤，使自己沒有玷污，無可指摘，安然見主；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beloved, seeing that ye look for such things, be diligent that ye may be found of him in peace, without spot, and blameless.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3:15  |  2 Peter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並且要以我主長久忍耐為得救的因由，就如我們所親愛的兄弟保羅，照着所賜給他的智慧寫了信給你們。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account that the longsuffering of our Lord is salvation; even as our beloved brother Paul also according to the wisdom given unto him hath written unto you;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3:16  |  2 Peter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他一切的信上也都是講論這事。信中有些難明白的，那無學問、不堅固的人強解，如強解別的經書一樣，就自取沉淪。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also in all his epistles, speaking in them of these things; in which are some things hard to be understood, which they that are unlearned and unstable wrest, as they do also the other scriptures, unto their own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3:17  |  2 Peter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親愛的[弟兄]啊，你們既然預先知道這事，就當防備，恐怕被惡人的錯謬誘惑，就從自己堅固的地步上墜落。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therefore, beloved, seeing ye know these things before, beware lest ye also, being led away with the error of the wicked, fall from your own stedfastness.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彼得後書 3:18  |  2 Peter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你們卻要在我們主－救主耶穌基督的恩典和知識上有長進。願榮耀歸給他，從今直到永遠。阿們！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grow in grace, and in the knowledge of our Lord and Saviour Jesus Christ. To him be glory both now and for ever.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2026-08-26T14:59:57.8030000Z</dcterms:created>
  <dcterms:modified xsi:type="dcterms:W3CDTF">2026-08-26T14:59:57.8030000Z</dcterms:modified>
</coreProperties>
</file>