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7799d134dd4ccd" /><Relationship Type="http://schemas.openxmlformats.org/officeDocument/2006/relationships/extended-properties" Target="/docProps/app.xml" Id="R841c11ae3d8346db" /><Relationship Type="http://schemas.openxmlformats.org/officeDocument/2006/relationships/officeDocument" Target="/ppt/presentation.xml" Id="R210019bbe6f64da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dc68f1fc14a4e17"/>
  </p:sldMasterIdLst>
  <p:notesMasterIdLst>
    <p:notesMasterId xmlns:r="http://schemas.openxmlformats.org/officeDocument/2006/relationships" r:id="R6b2fb25b9278459a"/>
  </p:notesMasterIdLst>
  <p:sldIdLst>
    <p:sldId xmlns:r="http://schemas.openxmlformats.org/officeDocument/2006/relationships" id="256" r:id="Rb19fd13b09f54892"/>
    <p:sldId xmlns:r="http://schemas.openxmlformats.org/officeDocument/2006/relationships" id="257" r:id="Rfcb60ed0bd714431"/>
    <p:sldId xmlns:r="http://schemas.openxmlformats.org/officeDocument/2006/relationships" id="258" r:id="Re70ace25dca84641"/>
    <p:sldId xmlns:r="http://schemas.openxmlformats.org/officeDocument/2006/relationships" id="259" r:id="R810af94fb9664c13"/>
    <p:sldId xmlns:r="http://schemas.openxmlformats.org/officeDocument/2006/relationships" id="260" r:id="R4ca87ab3c7ba4124"/>
    <p:sldId xmlns:r="http://schemas.openxmlformats.org/officeDocument/2006/relationships" id="261" r:id="Rfbaff2cfc48648f3"/>
    <p:sldId xmlns:r="http://schemas.openxmlformats.org/officeDocument/2006/relationships" id="262" r:id="R27782c50edca4972"/>
    <p:sldId xmlns:r="http://schemas.openxmlformats.org/officeDocument/2006/relationships" id="263" r:id="R523a921a3deb4fef"/>
    <p:sldId xmlns:r="http://schemas.openxmlformats.org/officeDocument/2006/relationships" id="264" r:id="Rf37f639d3c03407b"/>
    <p:sldId xmlns:r="http://schemas.openxmlformats.org/officeDocument/2006/relationships" id="265" r:id="R24f0fcc2aae041d5"/>
    <p:sldId xmlns:r="http://schemas.openxmlformats.org/officeDocument/2006/relationships" id="266" r:id="R9f46f805ed534349"/>
    <p:sldId xmlns:r="http://schemas.openxmlformats.org/officeDocument/2006/relationships" id="267" r:id="R0b02225a61ac49ee"/>
    <p:sldId xmlns:r="http://schemas.openxmlformats.org/officeDocument/2006/relationships" id="268" r:id="R3c02bde8e0084d76"/>
    <p:sldId xmlns:r="http://schemas.openxmlformats.org/officeDocument/2006/relationships" id="269" r:id="R2de21ca53bc44ec5"/>
    <p:sldId xmlns:r="http://schemas.openxmlformats.org/officeDocument/2006/relationships" id="270" r:id="R384a6e1d1f034aa6"/>
    <p:sldId xmlns:r="http://schemas.openxmlformats.org/officeDocument/2006/relationships" id="271" r:id="R6ac2f68feb1f45f3"/>
    <p:sldId xmlns:r="http://schemas.openxmlformats.org/officeDocument/2006/relationships" id="272" r:id="Rfda8ed683a5e4949"/>
    <p:sldId xmlns:r="http://schemas.openxmlformats.org/officeDocument/2006/relationships" id="273" r:id="R2ae804d193464e47"/>
    <p:sldId xmlns:r="http://schemas.openxmlformats.org/officeDocument/2006/relationships" id="274" r:id="R23c2146c0c154497"/>
    <p:sldId xmlns:r="http://schemas.openxmlformats.org/officeDocument/2006/relationships" id="275" r:id="R862d1c8406bc48e7"/>
    <p:sldId xmlns:r="http://schemas.openxmlformats.org/officeDocument/2006/relationships" id="276" r:id="R81b9b7c600f84982"/>
    <p:sldId xmlns:r="http://schemas.openxmlformats.org/officeDocument/2006/relationships" id="277" r:id="R4ee9f4854201427c"/>
    <p:sldId xmlns:r="http://schemas.openxmlformats.org/officeDocument/2006/relationships" id="278" r:id="R56321edae0cb4571"/>
    <p:sldId xmlns:r="http://schemas.openxmlformats.org/officeDocument/2006/relationships" id="279" r:id="Ra56e52c51b844a5a"/>
    <p:sldId xmlns:r="http://schemas.openxmlformats.org/officeDocument/2006/relationships" id="280" r:id="R0970e51db48747ee"/>
    <p:sldId xmlns:r="http://schemas.openxmlformats.org/officeDocument/2006/relationships" id="281" r:id="R375dcbd5534349a4"/>
    <p:sldId xmlns:r="http://schemas.openxmlformats.org/officeDocument/2006/relationships" id="282" r:id="R077439e5fa7043f2"/>
    <p:sldId xmlns:r="http://schemas.openxmlformats.org/officeDocument/2006/relationships" id="283" r:id="R15c5ee98fbf4411a"/>
    <p:sldId xmlns:r="http://schemas.openxmlformats.org/officeDocument/2006/relationships" id="284" r:id="Rc91c4e5f16d34df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5c610216f6c402f" /><Relationship Type="http://schemas.openxmlformats.org/officeDocument/2006/relationships/slideMaster" Target="/ppt/slideMasters/slideMaster1.xml" Id="Rddc68f1fc14a4e17" /><Relationship Type="http://schemas.openxmlformats.org/officeDocument/2006/relationships/notesMaster" Target="/ppt/notesMasters/notesMaster1.xml" Id="R6b2fb25b9278459a" /><Relationship Type="http://schemas.openxmlformats.org/officeDocument/2006/relationships/presProps" Target="/ppt/presProps.xml" Id="Rce9342313c1d4167" /><Relationship Type="http://schemas.openxmlformats.org/officeDocument/2006/relationships/tableStyles" Target="/ppt/tableStyles.xml" Id="R3d7d9faba21e449b" /><Relationship Type="http://schemas.openxmlformats.org/officeDocument/2006/relationships/slide" Target="/ppt/slides/slide1.xml" Id="Rb19fd13b09f54892" /><Relationship Type="http://schemas.openxmlformats.org/officeDocument/2006/relationships/slide" Target="/ppt/slides/slide2.xml" Id="Rfcb60ed0bd714431" /><Relationship Type="http://schemas.openxmlformats.org/officeDocument/2006/relationships/slide" Target="/ppt/slides/slide3.xml" Id="Re70ace25dca84641" /><Relationship Type="http://schemas.openxmlformats.org/officeDocument/2006/relationships/slide" Target="/ppt/slides/slide4.xml" Id="R810af94fb9664c13" /><Relationship Type="http://schemas.openxmlformats.org/officeDocument/2006/relationships/slide" Target="/ppt/slides/slide5.xml" Id="R4ca87ab3c7ba4124" /><Relationship Type="http://schemas.openxmlformats.org/officeDocument/2006/relationships/slide" Target="/ppt/slides/slide6.xml" Id="Rfbaff2cfc48648f3" /><Relationship Type="http://schemas.openxmlformats.org/officeDocument/2006/relationships/slide" Target="/ppt/slides/slide7.xml" Id="R27782c50edca4972" /><Relationship Type="http://schemas.openxmlformats.org/officeDocument/2006/relationships/slide" Target="/ppt/slides/slide8.xml" Id="R523a921a3deb4fef" /><Relationship Type="http://schemas.openxmlformats.org/officeDocument/2006/relationships/slide" Target="/ppt/slides/slide9.xml" Id="Rf37f639d3c03407b" /><Relationship Type="http://schemas.openxmlformats.org/officeDocument/2006/relationships/slide" Target="/ppt/slides/slide10.xml" Id="R24f0fcc2aae041d5" /><Relationship Type="http://schemas.openxmlformats.org/officeDocument/2006/relationships/slide" Target="/ppt/slides/slide11.xml" Id="R9f46f805ed534349" /><Relationship Type="http://schemas.openxmlformats.org/officeDocument/2006/relationships/slide" Target="/ppt/slides/slide12.xml" Id="R0b02225a61ac49ee" /><Relationship Type="http://schemas.openxmlformats.org/officeDocument/2006/relationships/slide" Target="/ppt/slides/slide13.xml" Id="R3c02bde8e0084d76" /><Relationship Type="http://schemas.openxmlformats.org/officeDocument/2006/relationships/slide" Target="/ppt/slides/slide14.xml" Id="R2de21ca53bc44ec5" /><Relationship Type="http://schemas.openxmlformats.org/officeDocument/2006/relationships/slide" Target="/ppt/slides/slide15.xml" Id="R384a6e1d1f034aa6" /><Relationship Type="http://schemas.openxmlformats.org/officeDocument/2006/relationships/slide" Target="/ppt/slides/slide16.xml" Id="R6ac2f68feb1f45f3" /><Relationship Type="http://schemas.openxmlformats.org/officeDocument/2006/relationships/slide" Target="/ppt/slides/slide17.xml" Id="Rfda8ed683a5e4949" /><Relationship Type="http://schemas.openxmlformats.org/officeDocument/2006/relationships/slide" Target="/ppt/slides/slide18.xml" Id="R2ae804d193464e47" /><Relationship Type="http://schemas.openxmlformats.org/officeDocument/2006/relationships/slide" Target="/ppt/slides/slide19.xml" Id="R23c2146c0c154497" /><Relationship Type="http://schemas.openxmlformats.org/officeDocument/2006/relationships/slide" Target="/ppt/slides/slide20.xml" Id="R862d1c8406bc48e7" /><Relationship Type="http://schemas.openxmlformats.org/officeDocument/2006/relationships/slide" Target="/ppt/slides/slide21.xml" Id="R81b9b7c600f84982" /><Relationship Type="http://schemas.openxmlformats.org/officeDocument/2006/relationships/slide" Target="/ppt/slides/slide22.xml" Id="R4ee9f4854201427c" /><Relationship Type="http://schemas.openxmlformats.org/officeDocument/2006/relationships/slide" Target="/ppt/slides/slide23.xml" Id="R56321edae0cb4571" /><Relationship Type="http://schemas.openxmlformats.org/officeDocument/2006/relationships/slide" Target="/ppt/slides/slide24.xml" Id="Ra56e52c51b844a5a" /><Relationship Type="http://schemas.openxmlformats.org/officeDocument/2006/relationships/slide" Target="/ppt/slides/slide25.xml" Id="R0970e51db48747ee" /><Relationship Type="http://schemas.openxmlformats.org/officeDocument/2006/relationships/slide" Target="/ppt/slides/slide26.xml" Id="R375dcbd5534349a4" /><Relationship Type="http://schemas.openxmlformats.org/officeDocument/2006/relationships/slide" Target="/ppt/slides/slide27.xml" Id="R077439e5fa7043f2" /><Relationship Type="http://schemas.openxmlformats.org/officeDocument/2006/relationships/slide" Target="/ppt/slides/slide28.xml" Id="R15c5ee98fbf4411a" /><Relationship Type="http://schemas.openxmlformats.org/officeDocument/2006/relationships/slide" Target="/ppt/slides/slide29.xml" Id="Rc91c4e5f16d34df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9258cd68c9a449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ee74bf293084f08" /><Relationship Type="http://schemas.openxmlformats.org/officeDocument/2006/relationships/notesMaster" Target="/ppt/notesMasters/notesMaster1.xml" Id="Rf271df6cc847429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bc57556338d4722" /><Relationship Type="http://schemas.openxmlformats.org/officeDocument/2006/relationships/notesMaster" Target="/ppt/notesMasters/notesMaster1.xml" Id="R602b7516cbb547f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464d3f04af34355" /><Relationship Type="http://schemas.openxmlformats.org/officeDocument/2006/relationships/notesMaster" Target="/ppt/notesMasters/notesMaster1.xml" Id="Rd1b071ea49a0418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ff6da5e45cc457b" /><Relationship Type="http://schemas.openxmlformats.org/officeDocument/2006/relationships/notesMaster" Target="/ppt/notesMasters/notesMaster1.xml" Id="R5f20218c468b417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76c09a7901345c9" /><Relationship Type="http://schemas.openxmlformats.org/officeDocument/2006/relationships/notesMaster" Target="/ppt/notesMasters/notesMaster1.xml" Id="R8da3ace441474d8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9d0fb30a3b646ba" /><Relationship Type="http://schemas.openxmlformats.org/officeDocument/2006/relationships/notesMaster" Target="/ppt/notesMasters/notesMaster1.xml" Id="R40dc641d49a8434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1ea99570bac4e53" /><Relationship Type="http://schemas.openxmlformats.org/officeDocument/2006/relationships/notesMaster" Target="/ppt/notesMasters/notesMaster1.xml" Id="R8f98c3b1b42a4e2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4df8523deff4520" /><Relationship Type="http://schemas.openxmlformats.org/officeDocument/2006/relationships/notesMaster" Target="/ppt/notesMasters/notesMaster1.xml" Id="R9ca422389512494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cb2605693f9409f" /><Relationship Type="http://schemas.openxmlformats.org/officeDocument/2006/relationships/notesMaster" Target="/ppt/notesMasters/notesMaster1.xml" Id="Rc25c4b551fd94cb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2bc91a1b5f44a09" /><Relationship Type="http://schemas.openxmlformats.org/officeDocument/2006/relationships/notesMaster" Target="/ppt/notesMasters/notesMaster1.xml" Id="R8de94a45b1034ee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8a3fb6457f44919" /><Relationship Type="http://schemas.openxmlformats.org/officeDocument/2006/relationships/notesMaster" Target="/ppt/notesMasters/notesMaster1.xml" Id="Rc90b301ac1a94c2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a809391e3624a62" /><Relationship Type="http://schemas.openxmlformats.org/officeDocument/2006/relationships/notesMaster" Target="/ppt/notesMasters/notesMaster1.xml" Id="R17af0798de0c423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205d0f848854bd2" /><Relationship Type="http://schemas.openxmlformats.org/officeDocument/2006/relationships/notesMaster" Target="/ppt/notesMasters/notesMaster1.xml" Id="Rfbcc266fca41468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f56879862484437" /><Relationship Type="http://schemas.openxmlformats.org/officeDocument/2006/relationships/notesMaster" Target="/ppt/notesMasters/notesMaster1.xml" Id="R26daaf2b5447440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73732651a81424b" /><Relationship Type="http://schemas.openxmlformats.org/officeDocument/2006/relationships/notesMaster" Target="/ppt/notesMasters/notesMaster1.xml" Id="R471a3b7e1c4242b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438199947994bb9" /><Relationship Type="http://schemas.openxmlformats.org/officeDocument/2006/relationships/notesMaster" Target="/ppt/notesMasters/notesMaster1.xml" Id="R23f4146faeda435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c871b2758dd4990" /><Relationship Type="http://schemas.openxmlformats.org/officeDocument/2006/relationships/notesMaster" Target="/ppt/notesMasters/notesMaster1.xml" Id="R2eb6333d8a71446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7ed39221f3c4fe1" /><Relationship Type="http://schemas.openxmlformats.org/officeDocument/2006/relationships/notesMaster" Target="/ppt/notesMasters/notesMaster1.xml" Id="R8b9bd0fd4a0b411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28867b1cbdb4dab" /><Relationship Type="http://schemas.openxmlformats.org/officeDocument/2006/relationships/notesMaster" Target="/ppt/notesMasters/notesMaster1.xml" Id="R4ed202d5a2a64a4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9606c97251d4890" /><Relationship Type="http://schemas.openxmlformats.org/officeDocument/2006/relationships/notesMaster" Target="/ppt/notesMasters/notesMaster1.xml" Id="R2e1cb42252c4486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2f78dc17c1f44fd" /><Relationship Type="http://schemas.openxmlformats.org/officeDocument/2006/relationships/notesMaster" Target="/ppt/notesMasters/notesMaster1.xml" Id="R1508729ba7af426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737586c4f2d42e9" /><Relationship Type="http://schemas.openxmlformats.org/officeDocument/2006/relationships/notesMaster" Target="/ppt/notesMasters/notesMaster1.xml" Id="R279fee88c8c2498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81450f195ff47d8" /><Relationship Type="http://schemas.openxmlformats.org/officeDocument/2006/relationships/notesMaster" Target="/ppt/notesMasters/notesMaster1.xml" Id="R79cbceb0e05141e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b33a0cd969840f1" /><Relationship Type="http://schemas.openxmlformats.org/officeDocument/2006/relationships/notesMaster" Target="/ppt/notesMasters/notesMaster1.xml" Id="R99bab1071f1a45a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05718b45a264366" /><Relationship Type="http://schemas.openxmlformats.org/officeDocument/2006/relationships/notesMaster" Target="/ppt/notesMasters/notesMaster1.xml" Id="R39a5948b68934be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853d37fae684f9b" /><Relationship Type="http://schemas.openxmlformats.org/officeDocument/2006/relationships/notesMaster" Target="/ppt/notesMasters/notesMaster1.xml" Id="R7071a241d05b4f0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8d5b76729074b7e" /><Relationship Type="http://schemas.openxmlformats.org/officeDocument/2006/relationships/notesMaster" Target="/ppt/notesMasters/notesMaster1.xml" Id="R204e591770ed4bc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ecb2249feae4131" /><Relationship Type="http://schemas.openxmlformats.org/officeDocument/2006/relationships/notesMaster" Target="/ppt/notesMasters/notesMaster1.xml" Id="Rd27be8fd1373484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f9968ccc6b842ae" /><Relationship Type="http://schemas.openxmlformats.org/officeDocument/2006/relationships/notesMaster" Target="/ppt/notesMasters/notesMaster1.xml" Id="R56ff9a7c8c66491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8f058ce32b4303" /><Relationship Type="http://schemas.openxmlformats.org/officeDocument/2006/relationships/image" Target="/ppt/media/image.png" Id="Rc78f1b9a1b6a46e8" /><Relationship Type="http://schemas.openxmlformats.org/officeDocument/2006/relationships/image" Target="/ppt/media/image2.png" Id="Rd9e94b02d61941c0" /><Relationship Type="http://schemas.openxmlformats.org/officeDocument/2006/relationships/image" Target="/ppt/media/image.jpeg" Id="Rf6dc14098a4b47a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e0e0bd5305457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78f1b9a1b6a46e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9e94b02d61941c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dc14098a4b47a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c5d81449d904dac" /><Relationship Type="http://schemas.openxmlformats.org/officeDocument/2006/relationships/slideLayout" Target="/ppt/slideLayouts/slideLayout1.xml" Id="Rc285ff9f21d24b9e" /><Relationship Type="http://schemas.openxmlformats.org/officeDocument/2006/relationships/slideLayout" Target="/ppt/slideLayouts/slideLayout2.xml" Id="R91b2ea18eb50447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285ff9f21d24b9e"/>
    <p:sldLayoutId xmlns:r="http://schemas.openxmlformats.org/officeDocument/2006/relationships" id="2147483650" r:id="R91b2ea18eb50447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072f932bac41e2" /><Relationship Type="http://schemas.openxmlformats.org/officeDocument/2006/relationships/notesSlide" Target="/ppt/notesSlides/notesSlide1.xml" Id="Rd07dc432007c47c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32b21c84d34f38" /><Relationship Type="http://schemas.openxmlformats.org/officeDocument/2006/relationships/notesSlide" Target="/ppt/notesSlides/notesSlide2.xml" Id="Rddb4ca5c50f4486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42ee1188a941fa" /><Relationship Type="http://schemas.openxmlformats.org/officeDocument/2006/relationships/notesSlide" Target="/ppt/notesSlides/notesSlide3.xml" Id="R8de963cf1235494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4bfc00a3414345" /><Relationship Type="http://schemas.openxmlformats.org/officeDocument/2006/relationships/notesSlide" Target="/ppt/notesSlides/notesSlide4.xml" Id="R87e0114bb85c43a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b02a5a21b49f4" /><Relationship Type="http://schemas.openxmlformats.org/officeDocument/2006/relationships/notesSlide" Target="/ppt/notesSlides/notesSlide5.xml" Id="R05dd7168e67c4a0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3dedfa397d414b" /><Relationship Type="http://schemas.openxmlformats.org/officeDocument/2006/relationships/notesSlide" Target="/ppt/notesSlides/notesSlide6.xml" Id="Rb2f1e8d4463b469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c6d082647740b0" /><Relationship Type="http://schemas.openxmlformats.org/officeDocument/2006/relationships/notesSlide" Target="/ppt/notesSlides/notesSlide7.xml" Id="R7d0ed25ade11454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9ecd5efd8443c6" /><Relationship Type="http://schemas.openxmlformats.org/officeDocument/2006/relationships/notesSlide" Target="/ppt/notesSlides/notesSlide8.xml" Id="R0f3ad086e4564e8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15967264f47a9" /><Relationship Type="http://schemas.openxmlformats.org/officeDocument/2006/relationships/notesSlide" Target="/ppt/notesSlides/notesSlide9.xml" Id="Rc6d432a7268341d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a9a7f49d094a39" /><Relationship Type="http://schemas.openxmlformats.org/officeDocument/2006/relationships/notesSlide" Target="/ppt/notesSlides/notesSlide10.xml" Id="R51d26d35ab3a4b8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16873670114466" /><Relationship Type="http://schemas.openxmlformats.org/officeDocument/2006/relationships/notesSlide" Target="/ppt/notesSlides/notesSlide11.xml" Id="Rff2445485fff42d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d1e640d9d341d0" /><Relationship Type="http://schemas.openxmlformats.org/officeDocument/2006/relationships/notesSlide" Target="/ppt/notesSlides/notesSlide12.xml" Id="Rad7f0fc5b0904de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46f541bd6a4012" /><Relationship Type="http://schemas.openxmlformats.org/officeDocument/2006/relationships/notesSlide" Target="/ppt/notesSlides/notesSlide13.xml" Id="R95c445030c9b4dc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792fd054b640e3" /><Relationship Type="http://schemas.openxmlformats.org/officeDocument/2006/relationships/notesSlide" Target="/ppt/notesSlides/notesSlide14.xml" Id="R2a10a461fab54f8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fc500ba754b67" /><Relationship Type="http://schemas.openxmlformats.org/officeDocument/2006/relationships/notesSlide" Target="/ppt/notesSlides/notesSlide15.xml" Id="R7f3ef8d97dc949c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f1d571f2ad4e5b" /><Relationship Type="http://schemas.openxmlformats.org/officeDocument/2006/relationships/notesSlide" Target="/ppt/notesSlides/notesSlide16.xml" Id="R0a9645ee4c94462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b02523b36f45ca" /><Relationship Type="http://schemas.openxmlformats.org/officeDocument/2006/relationships/notesSlide" Target="/ppt/notesSlides/notesSlide17.xml" Id="R63aba17938bb4ee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ca741479e943ae" /><Relationship Type="http://schemas.openxmlformats.org/officeDocument/2006/relationships/notesSlide" Target="/ppt/notesSlides/notesSlide18.xml" Id="Rcc29e5d283b84de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f6d98b6f3549ea" /><Relationship Type="http://schemas.openxmlformats.org/officeDocument/2006/relationships/notesSlide" Target="/ppt/notesSlides/notesSlide19.xml" Id="Rdba9306aebb54ce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41199e389941f5" /><Relationship Type="http://schemas.openxmlformats.org/officeDocument/2006/relationships/notesSlide" Target="/ppt/notesSlides/notesSlide20.xml" Id="Rc7279e430e964b1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1d14bd6f8a4e9a" /><Relationship Type="http://schemas.openxmlformats.org/officeDocument/2006/relationships/notesSlide" Target="/ppt/notesSlides/notesSlide21.xml" Id="Re2a0f2c4eb9c46a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a0b05686df4897" /><Relationship Type="http://schemas.openxmlformats.org/officeDocument/2006/relationships/notesSlide" Target="/ppt/notesSlides/notesSlide22.xml" Id="R3fadbde22efd48b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ef6a21e6c941ff" /><Relationship Type="http://schemas.openxmlformats.org/officeDocument/2006/relationships/notesSlide" Target="/ppt/notesSlides/notesSlide23.xml" Id="Rc06ea804111d466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a0ec5253da4e4b" /><Relationship Type="http://schemas.openxmlformats.org/officeDocument/2006/relationships/notesSlide" Target="/ppt/notesSlides/notesSlide24.xml" Id="R462e32d5d5344d6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6794661b3a4553" /><Relationship Type="http://schemas.openxmlformats.org/officeDocument/2006/relationships/notesSlide" Target="/ppt/notesSlides/notesSlide25.xml" Id="Re1b6d6e95e184cf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d234039b86488f" /><Relationship Type="http://schemas.openxmlformats.org/officeDocument/2006/relationships/notesSlide" Target="/ppt/notesSlides/notesSlide26.xml" Id="R18d4f1cd80644da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c40e1004d5484c" /><Relationship Type="http://schemas.openxmlformats.org/officeDocument/2006/relationships/notesSlide" Target="/ppt/notesSlides/notesSlide27.xml" Id="R22b6de1dc46442f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759747c92c4092" /><Relationship Type="http://schemas.openxmlformats.org/officeDocument/2006/relationships/notesSlide" Target="/ppt/notesSlides/notesSlide28.xml" Id="Rf6e1d666aa4b4a2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eeb4a988fa4897" /><Relationship Type="http://schemas.openxmlformats.org/officeDocument/2006/relationships/notesSlide" Target="/ppt/notesSlides/notesSlide29.xml" Id="Rd6b448898e094cf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  |  Proverbs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喜愛管教的，就是喜愛知識； 恨惡責備的，卻是畜類。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loveth instruction loveth knowledge: but he that hateth reproof is brutish.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  |  Proverbs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善人必蒙耶和華的恩惠； 設詭計的人，耶和華必定他的罪。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good man obtaineth favour of the LORD: but a man of wicked devices will he condemn.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12:3  |  Proverbs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人靠惡行不能堅立； 義人的根必不動搖。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shall not be established by wickedness: but the root of the righteous shall not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12:4  |  Proverbs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才德的婦人是丈夫的冠冕； 貽羞的婦人如同朽爛在她丈夫的骨中。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virtuous woman is a crown to her husband: but she that maketh ashamed is as rottenness in his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12:5  |  Proverbs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義人的思念是公平； 惡人的計謀是詭詐。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thoughts of the righteous are right: but the counsels of the wicked are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12:6  |  Proverbs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惡人的言論是埋伏流人的血； 正直人的口必拯救人。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the wicked are to lie in wait for blood: but the mouth of the upright shall deliver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12:7  |  Proverbs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惡人傾覆，歸於無有； 義人的家必站得住。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are overthrown, and are not: but the house of the righteous shall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12:8  |  Proverbs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人必按自己的智慧被稱讚； 心中乖謬的，必被藐視。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shall be commended according to his wisdom: but he that is of a perverse heart shall be despised.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12:9  |  Proverbs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被人輕賤，卻有僕人， 強如自尊，缺少食物。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despised, and hath a servant, is better than he that honoureth himself, and lacketh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12:10  |  Proverbs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義人顧惜他牲畜的命； 惡人的憐憫也是殘忍。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righteous man regardeth the life of his beast: but the tender mercies of the wicked are cruel.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12:11  |  Proverbs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耕種自己田地的，必得飽食； 追隨虛浮的，卻是無知。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tilleth his land shall be satisfied with bread: but he that followeth vain persons is void of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12:12  |  Proverbs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惡人想得壞人的網羅； 義人的根得以結實。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desireth the net of evil men: but the root of the righteous yieldeth fruit.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12:13  |  Proverbs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惡人嘴中的過錯是自己的網羅； 但義人必脫離患難。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is snared by the transgression of his lips: but the just shall come out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12:14  |  Proverbs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人因口所結的果子，必飽得美福； 人手所做的，必為自己的報應。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shall be satisfied with good by the fruit of his mouth: and the recompence of a man’s hands shall be rendered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12:15  |  Proverbs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愚妄人所行的，在自己眼中看為正直； 惟智慧人肯聽人的勸教。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way of a fool is right in his own eyes: but he that hearkeneth unto counsel is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12:16  |  Proverbs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愚妄人的惱怒立時顯露； 通達人能忍辱藏羞。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fool’s wrath is presently known: but a prudent man covereth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12:17  |  Proverbs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說出真話的，顯明公義； 作假見證的，顯出詭詐。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speaketh truth sheweth forth righteousness: but a false witness deceit.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12:18  |  Proverbs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說話浮躁的，如刀刺人； 智慧人的舌頭卻為醫人的良藥。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that speaketh like the piercings of a sword: but the tongue of the wise is health.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12:19  |  Proverbs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口吐真言，永遠堅立； 舌說謊話，只存片時。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lip of truth shall be established for ever: but a lying tongue is but for a moment.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12:20  |  Proverbs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圖謀惡事的，心存詭詐； 勸人和睦的，便得喜樂。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Deceit is in the heart of them that imagine evil: but to the counsellors of peace is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12:21  |  Proverbs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義人不遭災害；惡人滿受禍患。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no evil happen to the just: but the wicked shall be filled with mischief.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12:22  |  Proverbs 12:22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說謊言的嘴為耶和華所憎惡； 行事誠實的，為他所喜悅。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Lying lips are abomination to the LORD: but they that deal truly are his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12:23  |  Proverbs 12:23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通達人隱藏知識； 愚昧人的心彰顯愚昧。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prudent man concealeth knowledge: but the heart of fools proclaimeth foolishness.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12:24  |  Proverbs 12:24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殷勤人的手必掌權； 懶惰的人必服苦。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hand of the diligent shall bear rule: but the slothful shall be under tribute.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12:25  |  Proverbs 12:25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人心憂慮，屈而不伸； 一句良言，使心歡樂。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Heaviness in the heart of man maketh it stoop: but a good word maketh it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12:26  |  Proverbs 12:26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義人引導他的鄰舍； 惡人的道叫人失迷。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is more excellent than his neighbour: but the way of the wicked seduceth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12:27  |  Proverbs 12:27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懶惰的人不烤打獵所得的； 殷勤的人卻得寶貴的財物。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slothful man roasteth not that which he took in hunting: but the substance of a diligent man is precious.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12:28  |  Proverbs 12:28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在公義的道上有生命； 其路之中並無死亡。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way of righteousness is life; and in the pathway thereof there is no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2026-08-26T10:34:11.8360000Z</dcterms:created>
  <dcterms:modified xsi:type="dcterms:W3CDTF">2026-08-26T10:34:11.8360000Z</dcterms:modified>
</coreProperties>
</file>