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66217c0fe5643dc" /><Relationship Type="http://schemas.openxmlformats.org/officeDocument/2006/relationships/extended-properties" Target="/docProps/app.xml" Id="R82313dc5474140bc" /><Relationship Type="http://schemas.openxmlformats.org/officeDocument/2006/relationships/officeDocument" Target="/ppt/presentation.xml" Id="Rf759fa7d5be44054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bf9dc1447d6449e"/>
  </p:sldMasterIdLst>
  <p:notesMasterIdLst>
    <p:notesMasterId xmlns:r="http://schemas.openxmlformats.org/officeDocument/2006/relationships" r:id="Rde1ce0f957a54d2b"/>
  </p:notesMasterIdLst>
  <p:sldIdLst>
    <p:sldId xmlns:r="http://schemas.openxmlformats.org/officeDocument/2006/relationships" id="256" r:id="R766f740092f044d8"/>
    <p:sldId xmlns:r="http://schemas.openxmlformats.org/officeDocument/2006/relationships" id="257" r:id="R9db7906a83544793"/>
    <p:sldId xmlns:r="http://schemas.openxmlformats.org/officeDocument/2006/relationships" id="258" r:id="Ref7393520e5c480f"/>
    <p:sldId xmlns:r="http://schemas.openxmlformats.org/officeDocument/2006/relationships" id="259" r:id="R22939abc695f44f4"/>
    <p:sldId xmlns:r="http://schemas.openxmlformats.org/officeDocument/2006/relationships" id="260" r:id="R9a5c869cd95f4c39"/>
    <p:sldId xmlns:r="http://schemas.openxmlformats.org/officeDocument/2006/relationships" id="261" r:id="Rc1899580bdf54afe"/>
    <p:sldId xmlns:r="http://schemas.openxmlformats.org/officeDocument/2006/relationships" id="262" r:id="R774a04d8502541e5"/>
    <p:sldId xmlns:r="http://schemas.openxmlformats.org/officeDocument/2006/relationships" id="263" r:id="Rcd8e509f536b4a1e"/>
    <p:sldId xmlns:r="http://schemas.openxmlformats.org/officeDocument/2006/relationships" id="264" r:id="R0e528ff1cd064589"/>
    <p:sldId xmlns:r="http://schemas.openxmlformats.org/officeDocument/2006/relationships" id="265" r:id="R95bc65e32c1642af"/>
    <p:sldId xmlns:r="http://schemas.openxmlformats.org/officeDocument/2006/relationships" id="266" r:id="R6fc94cfed27d4c67"/>
    <p:sldId xmlns:r="http://schemas.openxmlformats.org/officeDocument/2006/relationships" id="267" r:id="Rb6201f12596e42f5"/>
    <p:sldId xmlns:r="http://schemas.openxmlformats.org/officeDocument/2006/relationships" id="268" r:id="Rac8f88f357e7490f"/>
    <p:sldId xmlns:r="http://schemas.openxmlformats.org/officeDocument/2006/relationships" id="269" r:id="Ra2c7396d1af046a2"/>
    <p:sldId xmlns:r="http://schemas.openxmlformats.org/officeDocument/2006/relationships" id="270" r:id="Rd168cfd6c7b34fe3"/>
    <p:sldId xmlns:r="http://schemas.openxmlformats.org/officeDocument/2006/relationships" id="271" r:id="R65785e356739440f"/>
    <p:sldId xmlns:r="http://schemas.openxmlformats.org/officeDocument/2006/relationships" id="272" r:id="Rfe38ba8836654783"/>
    <p:sldId xmlns:r="http://schemas.openxmlformats.org/officeDocument/2006/relationships" id="273" r:id="R2851730c14d64063"/>
    <p:sldId xmlns:r="http://schemas.openxmlformats.org/officeDocument/2006/relationships" id="274" r:id="R58bc63df00a2451b"/>
    <p:sldId xmlns:r="http://schemas.openxmlformats.org/officeDocument/2006/relationships" id="275" r:id="Rf35527f4881e48ad"/>
    <p:sldId xmlns:r="http://schemas.openxmlformats.org/officeDocument/2006/relationships" id="276" r:id="R9f33e52aafcd4848"/>
    <p:sldId xmlns:r="http://schemas.openxmlformats.org/officeDocument/2006/relationships" id="277" r:id="R7e77d1326841441b"/>
    <p:sldId xmlns:r="http://schemas.openxmlformats.org/officeDocument/2006/relationships" id="278" r:id="R765a0b38133f4e90"/>
    <p:sldId xmlns:r="http://schemas.openxmlformats.org/officeDocument/2006/relationships" id="279" r:id="R3013ee4503974548"/>
    <p:sldId xmlns:r="http://schemas.openxmlformats.org/officeDocument/2006/relationships" id="280" r:id="R87278741c6a24697"/>
    <p:sldId xmlns:r="http://schemas.openxmlformats.org/officeDocument/2006/relationships" id="281" r:id="Ra86c38ecee304baa"/>
    <p:sldId xmlns:r="http://schemas.openxmlformats.org/officeDocument/2006/relationships" id="282" r:id="Racc8fc4cec0b43b5"/>
    <p:sldId xmlns:r="http://schemas.openxmlformats.org/officeDocument/2006/relationships" id="283" r:id="Raaf7fc02a2714962"/>
    <p:sldId xmlns:r="http://schemas.openxmlformats.org/officeDocument/2006/relationships" id="284" r:id="R83ba46983b284883"/>
    <p:sldId xmlns:r="http://schemas.openxmlformats.org/officeDocument/2006/relationships" id="285" r:id="R93942a006c4046bc"/>
    <p:sldId xmlns:r="http://schemas.openxmlformats.org/officeDocument/2006/relationships" id="286" r:id="Reda8d6eeac224805"/>
    <p:sldId xmlns:r="http://schemas.openxmlformats.org/officeDocument/2006/relationships" id="287" r:id="R9d2d81bdfad948d3"/>
    <p:sldId xmlns:r="http://schemas.openxmlformats.org/officeDocument/2006/relationships" id="288" r:id="R8ef824fc9c8a4594"/>
    <p:sldId xmlns:r="http://schemas.openxmlformats.org/officeDocument/2006/relationships" id="289" r:id="R8da9169134624706"/>
    <p:sldId xmlns:r="http://schemas.openxmlformats.org/officeDocument/2006/relationships" id="290" r:id="Re0b12a0dbc114cb5"/>
    <p:sldId xmlns:r="http://schemas.openxmlformats.org/officeDocument/2006/relationships" id="291" r:id="Rfa71da1a0914463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0362bb5270b4533" /><Relationship Type="http://schemas.openxmlformats.org/officeDocument/2006/relationships/slideMaster" Target="/ppt/slideMasters/slideMaster1.xml" Id="R3bf9dc1447d6449e" /><Relationship Type="http://schemas.openxmlformats.org/officeDocument/2006/relationships/notesMaster" Target="/ppt/notesMasters/notesMaster1.xml" Id="Rde1ce0f957a54d2b" /><Relationship Type="http://schemas.openxmlformats.org/officeDocument/2006/relationships/presProps" Target="/ppt/presProps.xml" Id="R4248fce84f9a4846" /><Relationship Type="http://schemas.openxmlformats.org/officeDocument/2006/relationships/tableStyles" Target="/ppt/tableStyles.xml" Id="Ra0bade8d3885403d" /><Relationship Type="http://schemas.openxmlformats.org/officeDocument/2006/relationships/slide" Target="/ppt/slides/slide1.xml" Id="R766f740092f044d8" /><Relationship Type="http://schemas.openxmlformats.org/officeDocument/2006/relationships/slide" Target="/ppt/slides/slide2.xml" Id="R9db7906a83544793" /><Relationship Type="http://schemas.openxmlformats.org/officeDocument/2006/relationships/slide" Target="/ppt/slides/slide3.xml" Id="Ref7393520e5c480f" /><Relationship Type="http://schemas.openxmlformats.org/officeDocument/2006/relationships/slide" Target="/ppt/slides/slide4.xml" Id="R22939abc695f44f4" /><Relationship Type="http://schemas.openxmlformats.org/officeDocument/2006/relationships/slide" Target="/ppt/slides/slide5.xml" Id="R9a5c869cd95f4c39" /><Relationship Type="http://schemas.openxmlformats.org/officeDocument/2006/relationships/slide" Target="/ppt/slides/slide6.xml" Id="Rc1899580bdf54afe" /><Relationship Type="http://schemas.openxmlformats.org/officeDocument/2006/relationships/slide" Target="/ppt/slides/slide7.xml" Id="R774a04d8502541e5" /><Relationship Type="http://schemas.openxmlformats.org/officeDocument/2006/relationships/slide" Target="/ppt/slides/slide8.xml" Id="Rcd8e509f536b4a1e" /><Relationship Type="http://schemas.openxmlformats.org/officeDocument/2006/relationships/slide" Target="/ppt/slides/slide9.xml" Id="R0e528ff1cd064589" /><Relationship Type="http://schemas.openxmlformats.org/officeDocument/2006/relationships/slide" Target="/ppt/slides/slide10.xml" Id="R95bc65e32c1642af" /><Relationship Type="http://schemas.openxmlformats.org/officeDocument/2006/relationships/slide" Target="/ppt/slides/slide11.xml" Id="R6fc94cfed27d4c67" /><Relationship Type="http://schemas.openxmlformats.org/officeDocument/2006/relationships/slide" Target="/ppt/slides/slide12.xml" Id="Rb6201f12596e42f5" /><Relationship Type="http://schemas.openxmlformats.org/officeDocument/2006/relationships/slide" Target="/ppt/slides/slide13.xml" Id="Rac8f88f357e7490f" /><Relationship Type="http://schemas.openxmlformats.org/officeDocument/2006/relationships/slide" Target="/ppt/slides/slide14.xml" Id="Ra2c7396d1af046a2" /><Relationship Type="http://schemas.openxmlformats.org/officeDocument/2006/relationships/slide" Target="/ppt/slides/slide15.xml" Id="Rd168cfd6c7b34fe3" /><Relationship Type="http://schemas.openxmlformats.org/officeDocument/2006/relationships/slide" Target="/ppt/slides/slide16.xml" Id="R65785e356739440f" /><Relationship Type="http://schemas.openxmlformats.org/officeDocument/2006/relationships/slide" Target="/ppt/slides/slide17.xml" Id="Rfe38ba8836654783" /><Relationship Type="http://schemas.openxmlformats.org/officeDocument/2006/relationships/slide" Target="/ppt/slides/slide18.xml" Id="R2851730c14d64063" /><Relationship Type="http://schemas.openxmlformats.org/officeDocument/2006/relationships/slide" Target="/ppt/slides/slide19.xml" Id="R58bc63df00a2451b" /><Relationship Type="http://schemas.openxmlformats.org/officeDocument/2006/relationships/slide" Target="/ppt/slides/slide20.xml" Id="Rf35527f4881e48ad" /><Relationship Type="http://schemas.openxmlformats.org/officeDocument/2006/relationships/slide" Target="/ppt/slides/slide21.xml" Id="R9f33e52aafcd4848" /><Relationship Type="http://schemas.openxmlformats.org/officeDocument/2006/relationships/slide" Target="/ppt/slides/slide22.xml" Id="R7e77d1326841441b" /><Relationship Type="http://schemas.openxmlformats.org/officeDocument/2006/relationships/slide" Target="/ppt/slides/slide23.xml" Id="R765a0b38133f4e90" /><Relationship Type="http://schemas.openxmlformats.org/officeDocument/2006/relationships/slide" Target="/ppt/slides/slide24.xml" Id="R3013ee4503974548" /><Relationship Type="http://schemas.openxmlformats.org/officeDocument/2006/relationships/slide" Target="/ppt/slides/slide25.xml" Id="R87278741c6a24697" /><Relationship Type="http://schemas.openxmlformats.org/officeDocument/2006/relationships/slide" Target="/ppt/slides/slide26.xml" Id="Ra86c38ecee304baa" /><Relationship Type="http://schemas.openxmlformats.org/officeDocument/2006/relationships/slide" Target="/ppt/slides/slide27.xml" Id="Racc8fc4cec0b43b5" /><Relationship Type="http://schemas.openxmlformats.org/officeDocument/2006/relationships/slide" Target="/ppt/slides/slide28.xml" Id="Raaf7fc02a2714962" /><Relationship Type="http://schemas.openxmlformats.org/officeDocument/2006/relationships/slide" Target="/ppt/slides/slide29.xml" Id="R83ba46983b284883" /><Relationship Type="http://schemas.openxmlformats.org/officeDocument/2006/relationships/slide" Target="/ppt/slides/slide30.xml" Id="R93942a006c4046bc" /><Relationship Type="http://schemas.openxmlformats.org/officeDocument/2006/relationships/slide" Target="/ppt/slides/slide31.xml" Id="Reda8d6eeac224805" /><Relationship Type="http://schemas.openxmlformats.org/officeDocument/2006/relationships/slide" Target="/ppt/slides/slide32.xml" Id="R9d2d81bdfad948d3" /><Relationship Type="http://schemas.openxmlformats.org/officeDocument/2006/relationships/slide" Target="/ppt/slides/slide33.xml" Id="R8ef824fc9c8a4594" /><Relationship Type="http://schemas.openxmlformats.org/officeDocument/2006/relationships/slide" Target="/ppt/slides/slide34.xml" Id="R8da9169134624706" /><Relationship Type="http://schemas.openxmlformats.org/officeDocument/2006/relationships/slide" Target="/ppt/slides/slide35.xml" Id="Re0b12a0dbc114cb5" /><Relationship Type="http://schemas.openxmlformats.org/officeDocument/2006/relationships/slide" Target="/ppt/slides/slide36.xml" Id="Rfa71da1a0914463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caecace17a0478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4f2b3e73c2cc478b" /><Relationship Type="http://schemas.openxmlformats.org/officeDocument/2006/relationships/notesMaster" Target="/ppt/notesMasters/notesMaster1.xml" Id="R15aafa8d52254a8c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58afc4d89d24d38" /><Relationship Type="http://schemas.openxmlformats.org/officeDocument/2006/relationships/notesMaster" Target="/ppt/notesMasters/notesMaster1.xml" Id="Rab4cd2e64fe84ab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3e97767bbad54ef8" /><Relationship Type="http://schemas.openxmlformats.org/officeDocument/2006/relationships/notesMaster" Target="/ppt/notesMasters/notesMaster1.xml" Id="Rbf959b8fb6a3476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015b595c2594c3d" /><Relationship Type="http://schemas.openxmlformats.org/officeDocument/2006/relationships/notesMaster" Target="/ppt/notesMasters/notesMaster1.xml" Id="R43c5ef27b03a4a13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d6faaf6830334ba0" /><Relationship Type="http://schemas.openxmlformats.org/officeDocument/2006/relationships/notesMaster" Target="/ppt/notesMasters/notesMaster1.xml" Id="Ra5ab9d057d4e40f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50c9b743fb9849c3" /><Relationship Type="http://schemas.openxmlformats.org/officeDocument/2006/relationships/notesMaster" Target="/ppt/notesMasters/notesMaster1.xml" Id="R827389df0ea2441f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12d1069676b43d5" /><Relationship Type="http://schemas.openxmlformats.org/officeDocument/2006/relationships/notesMaster" Target="/ppt/notesMasters/notesMaster1.xml" Id="Rc2d44aaa249d472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8ab86723ca9a43af" /><Relationship Type="http://schemas.openxmlformats.org/officeDocument/2006/relationships/notesMaster" Target="/ppt/notesMasters/notesMaster1.xml" Id="Rfe29ef0d31ab42c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1abec56d740481d" /><Relationship Type="http://schemas.openxmlformats.org/officeDocument/2006/relationships/notesMaster" Target="/ppt/notesMasters/notesMaster1.xml" Id="Rd13a1ce39d0942e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19cce363e6a404a" /><Relationship Type="http://schemas.openxmlformats.org/officeDocument/2006/relationships/notesMaster" Target="/ppt/notesMasters/notesMaster1.xml" Id="R7a80f555d23b497e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3441e5e49088480e" /><Relationship Type="http://schemas.openxmlformats.org/officeDocument/2006/relationships/notesMaster" Target="/ppt/notesMasters/notesMaster1.xml" Id="R8b3951388a0e4697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bf55513b35184c37" /><Relationship Type="http://schemas.openxmlformats.org/officeDocument/2006/relationships/notesMaster" Target="/ppt/notesMasters/notesMaster1.xml" Id="R7458ab5a51214fc2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92e756c8894456a" /><Relationship Type="http://schemas.openxmlformats.org/officeDocument/2006/relationships/notesMaster" Target="/ppt/notesMasters/notesMaster1.xml" Id="R5e72bd4e4abf45bf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2139b530bbc4f7d" /><Relationship Type="http://schemas.openxmlformats.org/officeDocument/2006/relationships/notesMaster" Target="/ppt/notesMasters/notesMaster1.xml" Id="R5fd3aae982e94dca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88d1fe61e56478b" /><Relationship Type="http://schemas.openxmlformats.org/officeDocument/2006/relationships/notesMaster" Target="/ppt/notesMasters/notesMaster1.xml" Id="Re1c224b4a5644ef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205f2bb16cca484f" /><Relationship Type="http://schemas.openxmlformats.org/officeDocument/2006/relationships/notesMaster" Target="/ppt/notesMasters/notesMaster1.xml" Id="R2adcaaf10dbc436b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b17b1c4d6554b7b" /><Relationship Type="http://schemas.openxmlformats.org/officeDocument/2006/relationships/notesMaster" Target="/ppt/notesMasters/notesMaster1.xml" Id="Rd55a0be44c8a49fc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c765ee026ad04956" /><Relationship Type="http://schemas.openxmlformats.org/officeDocument/2006/relationships/notesMaster" Target="/ppt/notesMasters/notesMaster1.xml" Id="Rd5fa4d8afae44dec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71aa6a56c414241" /><Relationship Type="http://schemas.openxmlformats.org/officeDocument/2006/relationships/notesMaster" Target="/ppt/notesMasters/notesMaster1.xml" Id="Ra6cecc54c281495f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d6a22d513a5a4c7b" /><Relationship Type="http://schemas.openxmlformats.org/officeDocument/2006/relationships/notesMaster" Target="/ppt/notesMasters/notesMaster1.xml" Id="Rd10426c7183a4ca6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d781c52d0b8498e" /><Relationship Type="http://schemas.openxmlformats.org/officeDocument/2006/relationships/notesMaster" Target="/ppt/notesMasters/notesMaster1.xml" Id="R5495546e85824b89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da746722ce14cec" /><Relationship Type="http://schemas.openxmlformats.org/officeDocument/2006/relationships/notesMaster" Target="/ppt/notesMasters/notesMaster1.xml" Id="Rb01dcc9a04d34301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46dcb98876047da" /><Relationship Type="http://schemas.openxmlformats.org/officeDocument/2006/relationships/notesMaster" Target="/ppt/notesMasters/notesMaster1.xml" Id="Rbe705ada420144f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5d39eaf3cfd4f3a" /><Relationship Type="http://schemas.openxmlformats.org/officeDocument/2006/relationships/notesMaster" Target="/ppt/notesMasters/notesMaster1.xml" Id="R1a1cbdb831014c75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17c878bf25d4af8" /><Relationship Type="http://schemas.openxmlformats.org/officeDocument/2006/relationships/notesMaster" Target="/ppt/notesMasters/notesMaster1.xml" Id="R2dca5c90e35a4019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37f24798bde241eb" /><Relationship Type="http://schemas.openxmlformats.org/officeDocument/2006/relationships/notesMaster" Target="/ppt/notesMasters/notesMaster1.xml" Id="R9df84a2af9174870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71b10db47f5b402d" /><Relationship Type="http://schemas.openxmlformats.org/officeDocument/2006/relationships/notesMaster" Target="/ppt/notesMasters/notesMaster1.xml" Id="R2844809916c84907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eadc454d86bf4b86" /><Relationship Type="http://schemas.openxmlformats.org/officeDocument/2006/relationships/notesMaster" Target="/ppt/notesMasters/notesMaster1.xml" Id="R80d59c33d181463b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ac18136ce4a84ebf" /><Relationship Type="http://schemas.openxmlformats.org/officeDocument/2006/relationships/notesMaster" Target="/ppt/notesMasters/notesMaster1.xml" Id="R2ae3ca8437d5452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19a1cd303f454bd7" /><Relationship Type="http://schemas.openxmlformats.org/officeDocument/2006/relationships/notesMaster" Target="/ppt/notesMasters/notesMaster1.xml" Id="R39ef35e1afbe4e5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a74ccbaef6224db1" /><Relationship Type="http://schemas.openxmlformats.org/officeDocument/2006/relationships/notesMaster" Target="/ppt/notesMasters/notesMaster1.xml" Id="R76bd0ad449844cd8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b290661cd0b24fc8" /><Relationship Type="http://schemas.openxmlformats.org/officeDocument/2006/relationships/notesMaster" Target="/ppt/notesMasters/notesMaster1.xml" Id="Rfe68dcdb0b37408a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86d84a7ec37f4f10" /><Relationship Type="http://schemas.openxmlformats.org/officeDocument/2006/relationships/notesMaster" Target="/ppt/notesMasters/notesMaster1.xml" Id="R7dbe94e727ce45af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fc3fccf2dc744d01" /><Relationship Type="http://schemas.openxmlformats.org/officeDocument/2006/relationships/notesMaster" Target="/ppt/notesMasters/notesMaster1.xml" Id="Rae791c9e22414d57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ea869f001b234388" /><Relationship Type="http://schemas.openxmlformats.org/officeDocument/2006/relationships/notesMaster" Target="/ppt/notesMasters/notesMaster1.xml" Id="R5b99495d61a64f8c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f85dd7cb8a464547" /><Relationship Type="http://schemas.openxmlformats.org/officeDocument/2006/relationships/notesMaster" Target="/ppt/notesMasters/notesMaster1.xml" Id="R1f8f0fa953884bb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5f814fe65fa4596" /><Relationship Type="http://schemas.openxmlformats.org/officeDocument/2006/relationships/image" Target="/ppt/media/image.png" Id="R53800a72cfa14b7c" /><Relationship Type="http://schemas.openxmlformats.org/officeDocument/2006/relationships/image" Target="/ppt/media/image2.png" Id="Rc2676f80ecd04795" /><Relationship Type="http://schemas.openxmlformats.org/officeDocument/2006/relationships/image" Target="/ppt/media/image.jpeg" Id="Rd1cf497d56244ca3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9026de255b9492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3800a72cfa14b7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c2676f80ecd04795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cf497d56244ca3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5048876d179c41b5" /><Relationship Type="http://schemas.openxmlformats.org/officeDocument/2006/relationships/slideLayout" Target="/ppt/slideLayouts/slideLayout1.xml" Id="R2af1f7ebd1f14297" /><Relationship Type="http://schemas.openxmlformats.org/officeDocument/2006/relationships/slideLayout" Target="/ppt/slideLayouts/slideLayout2.xml" Id="R72f000e4d6aa4df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af1f7ebd1f14297"/>
    <p:sldLayoutId xmlns:r="http://schemas.openxmlformats.org/officeDocument/2006/relationships" id="2147483650" r:id="R72f000e4d6aa4df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2a429a7e4c4a46" /><Relationship Type="http://schemas.openxmlformats.org/officeDocument/2006/relationships/notesSlide" Target="/ppt/notesSlides/notesSlide1.xml" Id="R916f5be59f174b98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5c8d5a60240424e" /><Relationship Type="http://schemas.openxmlformats.org/officeDocument/2006/relationships/notesSlide" Target="/ppt/notesSlides/notesSlide2.xml" Id="Rfb1ef3a2027d41c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64035ec76649e6" /><Relationship Type="http://schemas.openxmlformats.org/officeDocument/2006/relationships/notesSlide" Target="/ppt/notesSlides/notesSlide3.xml" Id="R63d636ce3ce54a2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7f2c0ea8034888" /><Relationship Type="http://schemas.openxmlformats.org/officeDocument/2006/relationships/notesSlide" Target="/ppt/notesSlides/notesSlide4.xml" Id="R5706cf586fee4f5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9ed248a78254940" /><Relationship Type="http://schemas.openxmlformats.org/officeDocument/2006/relationships/notesSlide" Target="/ppt/notesSlides/notesSlide5.xml" Id="Rbe382ba3e8a243ac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cc877333d64f75" /><Relationship Type="http://schemas.openxmlformats.org/officeDocument/2006/relationships/notesSlide" Target="/ppt/notesSlides/notesSlide6.xml" Id="Rcd66aa7027754774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b1931ec7ea4b2b" /><Relationship Type="http://schemas.openxmlformats.org/officeDocument/2006/relationships/notesSlide" Target="/ppt/notesSlides/notesSlide7.xml" Id="Raeaa2cc38325498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18744c15dc435b" /><Relationship Type="http://schemas.openxmlformats.org/officeDocument/2006/relationships/notesSlide" Target="/ppt/notesSlides/notesSlide8.xml" Id="R7488816a69b24114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4dfa321e6546b8" /><Relationship Type="http://schemas.openxmlformats.org/officeDocument/2006/relationships/notesSlide" Target="/ppt/notesSlides/notesSlide9.xml" Id="R19218bde2de8473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3a6e43a0a5f40d6" /><Relationship Type="http://schemas.openxmlformats.org/officeDocument/2006/relationships/notesSlide" Target="/ppt/notesSlides/notesSlide10.xml" Id="R9b279e00a3ce4228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28b93045ff4ba8" /><Relationship Type="http://schemas.openxmlformats.org/officeDocument/2006/relationships/notesSlide" Target="/ppt/notesSlides/notesSlide11.xml" Id="Ra9c3a86e1b254e6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a6a721aad84510" /><Relationship Type="http://schemas.openxmlformats.org/officeDocument/2006/relationships/notesSlide" Target="/ppt/notesSlides/notesSlide12.xml" Id="R98b5574177c24add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4704f4b2c54bf1" /><Relationship Type="http://schemas.openxmlformats.org/officeDocument/2006/relationships/notesSlide" Target="/ppt/notesSlides/notesSlide13.xml" Id="Rbc354371fe5c4467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69ca7243d84acd" /><Relationship Type="http://schemas.openxmlformats.org/officeDocument/2006/relationships/notesSlide" Target="/ppt/notesSlides/notesSlide14.xml" Id="Ra4b12b067b3e4322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b723321cbc4cff" /><Relationship Type="http://schemas.openxmlformats.org/officeDocument/2006/relationships/notesSlide" Target="/ppt/notesSlides/notesSlide15.xml" Id="R28423b9538494208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e1d1b3e26f544c3" /><Relationship Type="http://schemas.openxmlformats.org/officeDocument/2006/relationships/notesSlide" Target="/ppt/notesSlides/notesSlide16.xml" Id="Rfa3e142cb1dd43d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306938b7e5454b" /><Relationship Type="http://schemas.openxmlformats.org/officeDocument/2006/relationships/notesSlide" Target="/ppt/notesSlides/notesSlide17.xml" Id="R1a3a92b92032443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dd9b989964468d" /><Relationship Type="http://schemas.openxmlformats.org/officeDocument/2006/relationships/notesSlide" Target="/ppt/notesSlides/notesSlide18.xml" Id="R4b48934b92534c7d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c112de67fd14006" /><Relationship Type="http://schemas.openxmlformats.org/officeDocument/2006/relationships/notesSlide" Target="/ppt/notesSlides/notesSlide19.xml" Id="R983507fac2ea49e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dba04907c24091" /><Relationship Type="http://schemas.openxmlformats.org/officeDocument/2006/relationships/notesSlide" Target="/ppt/notesSlides/notesSlide20.xml" Id="R15c39720096f4d44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db4f7d373e54dce" /><Relationship Type="http://schemas.openxmlformats.org/officeDocument/2006/relationships/notesSlide" Target="/ppt/notesSlides/notesSlide21.xml" Id="Rf4ef09eb18364cb4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3fd225fc4a48b0" /><Relationship Type="http://schemas.openxmlformats.org/officeDocument/2006/relationships/notesSlide" Target="/ppt/notesSlides/notesSlide22.xml" Id="Rc37591208aa04767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53ecb1a1d694e24" /><Relationship Type="http://schemas.openxmlformats.org/officeDocument/2006/relationships/notesSlide" Target="/ppt/notesSlides/notesSlide23.xml" Id="R8591d256a63240bd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c6c716273674b22" /><Relationship Type="http://schemas.openxmlformats.org/officeDocument/2006/relationships/notesSlide" Target="/ppt/notesSlides/notesSlide24.xml" Id="R6ce2f841ab89442a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608a2519e54c4a" /><Relationship Type="http://schemas.openxmlformats.org/officeDocument/2006/relationships/notesSlide" Target="/ppt/notesSlides/notesSlide25.xml" Id="R9d9b78d71e6f4ff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f1cf079f9da4342" /><Relationship Type="http://schemas.openxmlformats.org/officeDocument/2006/relationships/notesSlide" Target="/ppt/notesSlides/notesSlide26.xml" Id="R788358109048413a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b74aff77afb4a8f" /><Relationship Type="http://schemas.openxmlformats.org/officeDocument/2006/relationships/notesSlide" Target="/ppt/notesSlides/notesSlide27.xml" Id="Rcd8054cc7c574133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65a1fae1464811" /><Relationship Type="http://schemas.openxmlformats.org/officeDocument/2006/relationships/notesSlide" Target="/ppt/notesSlides/notesSlide28.xml" Id="R88b0faf6db75484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74a9a606a74285" /><Relationship Type="http://schemas.openxmlformats.org/officeDocument/2006/relationships/notesSlide" Target="/ppt/notesSlides/notesSlide29.xml" Id="R8530aedd42614442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276e7283ef4ad9" /><Relationship Type="http://schemas.openxmlformats.org/officeDocument/2006/relationships/notesSlide" Target="/ppt/notesSlides/notesSlide30.xml" Id="R3f36cf75335947b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2319a2ca2d4075" /><Relationship Type="http://schemas.openxmlformats.org/officeDocument/2006/relationships/notesSlide" Target="/ppt/notesSlides/notesSlide31.xml" Id="R8775d87d57c74e78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6bb96aa68d4906" /><Relationship Type="http://schemas.openxmlformats.org/officeDocument/2006/relationships/notesSlide" Target="/ppt/notesSlides/notesSlide32.xml" Id="Rb74c13abf6d94753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7fba97ccd14da7" /><Relationship Type="http://schemas.openxmlformats.org/officeDocument/2006/relationships/notesSlide" Target="/ppt/notesSlides/notesSlide33.xml" Id="Re0df4a044a154d19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8d011cda58460e" /><Relationship Type="http://schemas.openxmlformats.org/officeDocument/2006/relationships/notesSlide" Target="/ppt/notesSlides/notesSlide34.xml" Id="Rc9a9863b753a4c7b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0b7fc7191d45a0" /><Relationship Type="http://schemas.openxmlformats.org/officeDocument/2006/relationships/notesSlide" Target="/ppt/notesSlides/notesSlide35.xml" Id="R3e860fcbd1bb4f03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ad1d5ac74da40c4" /><Relationship Type="http://schemas.openxmlformats.org/officeDocument/2006/relationships/notesSlide" Target="/ppt/notesSlides/notesSlide36.xml" Id="R8ab3a132377245ef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約伯記第9章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Job 9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9:1  |  Job 9:1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約伯回答說：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Job answered and said,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9:2  |  Job 9:2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我真知道是這樣； 但人在神面前怎能成為義呢？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know it is so of a truth: but how should man be just with God?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9:3  |  Job 9:3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若願意與他爭辯， 千中之一也不能回答。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he will contend with him, he cannot answer him one of a thousand.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9:4  |  Job 9:4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他心裏有智慧，且大有能力。 誰向神剛硬而得亨通呢？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is wise in heart, and mighty in strength: who hath hardened himself against him, and hath prospered?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9:5  |  Job 9:5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他發怒，把山翻倒挪移， 山並不知覺。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removeth the mountains, and they know not: which overturneth them in his anger.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9:6  |  Job 9:6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他使地震動，離其本位， 地的柱子就搖撼。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shaketh the earth out of her place, and the pillars thereof tremble.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9:7  |  Job 9:7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他吩咐日頭不出來，就不出來， 又封閉眾星。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commandeth the sun, and it riseth not; and sealeth up the stars.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9:8  |  Job 9:8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他獨自鋪張蒼天， 步行在海浪之上。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alone spreadeth out the heavens, and treadeth upon the waves of the sea.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9:9  |  Job 9:9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他造北斗、參星、昴星， 並南方的密宮；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maketh Arcturus, Orion, and Pleiades, and the chambers of the south.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9:10  |  Job 9:10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他行大事，不可測度， 行奇事，不可勝數。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Which doeth great things past finding out; yea, and wonders without number.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9:11  |  Job 9:11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他從我旁邊經過，我卻不看見； 他在我面前行走，我倒不知覺。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Lo, he goeth by me, and I see him not: he passeth on also, but I perceive him not.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9:12  |  Job 9:12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他奪取，誰能阻擋？ 誰敢問他：你做甚麼？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he taketh away, who can hinder him? who will say unto him, What doest thou?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9:13  |  Job 9:13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神必不收回他的怒氣； 扶助拉哈伯的，屈身在他以下。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God will not withdraw his anger, the proud helpers do stoop under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9:14  |  Job 9:14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既是這樣，我怎敢回答他， 怎敢選擇言語與他[辯論呢]？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How much less shall I answer him, and choose out my words to reason with him?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9:15  |  Job 9:15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我雖有義，也不回答他， 只要向那審判我的懇求。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Whom, though I were righteous, yet would I not answer, but I would make supplication to my judge.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9:16  |  Job 9:16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我若呼籲，他應允我； 我仍不信他真聽我的聲音。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had called, and he had answered me; yet would I not believe that he had hearkened unto my voice.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9:17  |  Job 9:17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他用暴風折斷我， 無故地加增我的損傷。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breaketh me with a tempest, and multiplieth my wounds without cause.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9:18  |  Job 9:18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我就是喘一口氣，他都不容， 倒使我滿心苦惱。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will not suffer me to take my breath, but filleth me with bitterness.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9:19  |  Job 9:19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[若論]力量，[他真有]能力！ 若論審判，[他說]誰能將我傳來呢？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speak of strength, lo, he is strong: and if of judgment, who shall set me a time to plead?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9:20  |  Job 9:20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我雖有義，自己的口要定我為有罪； 我雖完全，我口必顯我為彎曲。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justify myself, mine own mouth shall condemn me: if I say, I am perfect, it shall also prove me perverse.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9:21  |  Job 9:21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我本完全，不顧自己； 我厭惡我的性命。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I were perfect, yet would I not know my soul: I would despise my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9:22  |  Job 9:22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[善惡無分]，都是一樣； 所以我說，完全人和惡人，他都滅絕。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one thing, therefore I said it, He destroyeth the perfect and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9:23  |  Job 9:23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若忽然遭殺害之禍， 他必戲笑無辜的人遇難。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the scourge slay suddenly, he will laugh at the trial of the innocent.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9:24  |  Job 9:24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世界交在惡人手中； 蒙蔽世界審判官的臉， 若不是他，是誰呢？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earth is given into the hand of the wicked: he covereth the faces of the judges thereof; if not, where, and who is he?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9:25  |  Job 9:25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我的日子比跑信的更快， 急速過去，不見福樂。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my days are swifter than a post: they flee away, they see no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9:26  |  Job 9:26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我的日子過去如快船， 如急落抓食的鷹。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are passed away as the swift ships: as the eagle that hasteth to the prey.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9:27  |  Job 9:27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我若說：我要忘記我的哀情， 除去我的[愁容]，心中暢快；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say, I will forget my complaint, I will leave off my heaviness, and comfort myself: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9:28  |  Job 9:28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我因愁苦而懼怕， 知道你必不以我為無辜。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am afraid of all my sorrows, I know that thou wilt not hold me innocent.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9:29  |  Job 9:29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我必被你定為有罪， 我何必徒然勞苦呢？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be wicked, why then labour I in vain?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9:30  |  Job 9:30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我若用雪水洗身， 用鹼潔淨我的手，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If I wash myself with snow water, and make my hands never so clean;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9:31  |  Job 9:31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你還要扔我在坑裏， 我的衣服都憎惡我。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Yet shalt thou plunge me in the ditch, and mine own clothes shall abhor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9:32  |  Job 9:32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他本不像我是人，使我可以回答他， 又使我們可以同聽審判。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he is not a man, as I am, that I should answer him, and we should come together in judgment.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9:33  |  Job 9:33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我們中間沒有聽訟的人 可以向我們兩造按手。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Neither is there any daysman betwixt us, that might lay his hand upon us both.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9:34  |  Job 9:34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願他把杖離開我， 不使驚惶威嚇我。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him take his rod away from me, and let not his fear terrify me: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約伯記 9:35  |  Job 9:35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我就說話，也不懼怕他， 現在我卻不是那樣。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would I speak, and not fear him; but it is not so with me.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2026-08-26T10:27:10.8630000Z</dcterms:created>
  <dcterms:modified xsi:type="dcterms:W3CDTF">2026-08-26T10:27:10.8630000Z</dcterms:modified>
</coreProperties>
</file>