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21079ee577f44b0" /><Relationship Type="http://schemas.openxmlformats.org/officeDocument/2006/relationships/extended-properties" Target="/docProps/app.xml" Id="R5a27b29a8908495a" /><Relationship Type="http://schemas.openxmlformats.org/officeDocument/2006/relationships/officeDocument" Target="/ppt/presentation.xml" Id="R71602d7845b04ad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47da8b487af4014"/>
  </p:sldMasterIdLst>
  <p:notesMasterIdLst>
    <p:notesMasterId xmlns:r="http://schemas.openxmlformats.org/officeDocument/2006/relationships" r:id="Rf37eee50dfec4d59"/>
  </p:notesMasterIdLst>
  <p:sldIdLst>
    <p:sldId xmlns:r="http://schemas.openxmlformats.org/officeDocument/2006/relationships" id="256" r:id="R1d15dc8aba7b4453"/>
    <p:sldId xmlns:r="http://schemas.openxmlformats.org/officeDocument/2006/relationships" id="257" r:id="Rc9df08587b0e4f67"/>
    <p:sldId xmlns:r="http://schemas.openxmlformats.org/officeDocument/2006/relationships" id="258" r:id="Rb194cff6a95c48e4"/>
    <p:sldId xmlns:r="http://schemas.openxmlformats.org/officeDocument/2006/relationships" id="259" r:id="Rcb98fbfa3daf4196"/>
    <p:sldId xmlns:r="http://schemas.openxmlformats.org/officeDocument/2006/relationships" id="260" r:id="Rf00a83ae6c0146b2"/>
    <p:sldId xmlns:r="http://schemas.openxmlformats.org/officeDocument/2006/relationships" id="261" r:id="Raaa73817747a4038"/>
    <p:sldId xmlns:r="http://schemas.openxmlformats.org/officeDocument/2006/relationships" id="262" r:id="Rf5b3581e23ad45f3"/>
    <p:sldId xmlns:r="http://schemas.openxmlformats.org/officeDocument/2006/relationships" id="263" r:id="R4862233b5dd6413a"/>
    <p:sldId xmlns:r="http://schemas.openxmlformats.org/officeDocument/2006/relationships" id="264" r:id="R38bc680220d14ed5"/>
    <p:sldId xmlns:r="http://schemas.openxmlformats.org/officeDocument/2006/relationships" id="265" r:id="R618d345e24d44c63"/>
    <p:sldId xmlns:r="http://schemas.openxmlformats.org/officeDocument/2006/relationships" id="266" r:id="R0325de9009f04aec"/>
    <p:sldId xmlns:r="http://schemas.openxmlformats.org/officeDocument/2006/relationships" id="267" r:id="R8bf96f9e8b1c41a4"/>
    <p:sldId xmlns:r="http://schemas.openxmlformats.org/officeDocument/2006/relationships" id="268" r:id="R864e1b83886f438a"/>
    <p:sldId xmlns:r="http://schemas.openxmlformats.org/officeDocument/2006/relationships" id="269" r:id="Ra2529f2b4a6647c1"/>
    <p:sldId xmlns:r="http://schemas.openxmlformats.org/officeDocument/2006/relationships" id="270" r:id="R1e8a56b43fa1413c"/>
    <p:sldId xmlns:r="http://schemas.openxmlformats.org/officeDocument/2006/relationships" id="271" r:id="Rd06947edc7f14ea8"/>
    <p:sldId xmlns:r="http://schemas.openxmlformats.org/officeDocument/2006/relationships" id="272" r:id="R42d1e7905d3a4307"/>
    <p:sldId xmlns:r="http://schemas.openxmlformats.org/officeDocument/2006/relationships" id="273" r:id="Ra219f36adf474d27"/>
    <p:sldId xmlns:r="http://schemas.openxmlformats.org/officeDocument/2006/relationships" id="274" r:id="R2887c19a44ad4eee"/>
    <p:sldId xmlns:r="http://schemas.openxmlformats.org/officeDocument/2006/relationships" id="275" r:id="R377b7e469e3749f5"/>
    <p:sldId xmlns:r="http://schemas.openxmlformats.org/officeDocument/2006/relationships" id="276" r:id="R525b816cc5844b69"/>
    <p:sldId xmlns:r="http://schemas.openxmlformats.org/officeDocument/2006/relationships" id="277" r:id="R3597934a6d884610"/>
    <p:sldId xmlns:r="http://schemas.openxmlformats.org/officeDocument/2006/relationships" id="278" r:id="R81762ab6c796426b"/>
    <p:sldId xmlns:r="http://schemas.openxmlformats.org/officeDocument/2006/relationships" id="279" r:id="R63944604cd3e4118"/>
    <p:sldId xmlns:r="http://schemas.openxmlformats.org/officeDocument/2006/relationships" id="280" r:id="R94b5a23c76994147"/>
    <p:sldId xmlns:r="http://schemas.openxmlformats.org/officeDocument/2006/relationships" id="281" r:id="R6161897c163f4c02"/>
    <p:sldId xmlns:r="http://schemas.openxmlformats.org/officeDocument/2006/relationships" id="282" r:id="R35e5a0fc41aa4f6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d1e4500cd664508" /><Relationship Type="http://schemas.openxmlformats.org/officeDocument/2006/relationships/slideMaster" Target="/ppt/slideMasters/slideMaster1.xml" Id="Rc47da8b487af4014" /><Relationship Type="http://schemas.openxmlformats.org/officeDocument/2006/relationships/notesMaster" Target="/ppt/notesMasters/notesMaster1.xml" Id="Rf37eee50dfec4d59" /><Relationship Type="http://schemas.openxmlformats.org/officeDocument/2006/relationships/presProps" Target="/ppt/presProps.xml" Id="Ra523958772de4e47" /><Relationship Type="http://schemas.openxmlformats.org/officeDocument/2006/relationships/tableStyles" Target="/ppt/tableStyles.xml" Id="R5682e5667c95417e" /><Relationship Type="http://schemas.openxmlformats.org/officeDocument/2006/relationships/slide" Target="/ppt/slides/slide1.xml" Id="R1d15dc8aba7b4453" /><Relationship Type="http://schemas.openxmlformats.org/officeDocument/2006/relationships/slide" Target="/ppt/slides/slide2.xml" Id="Rc9df08587b0e4f67" /><Relationship Type="http://schemas.openxmlformats.org/officeDocument/2006/relationships/slide" Target="/ppt/slides/slide3.xml" Id="Rb194cff6a95c48e4" /><Relationship Type="http://schemas.openxmlformats.org/officeDocument/2006/relationships/slide" Target="/ppt/slides/slide4.xml" Id="Rcb98fbfa3daf4196" /><Relationship Type="http://schemas.openxmlformats.org/officeDocument/2006/relationships/slide" Target="/ppt/slides/slide5.xml" Id="Rf00a83ae6c0146b2" /><Relationship Type="http://schemas.openxmlformats.org/officeDocument/2006/relationships/slide" Target="/ppt/slides/slide6.xml" Id="Raaa73817747a4038" /><Relationship Type="http://schemas.openxmlformats.org/officeDocument/2006/relationships/slide" Target="/ppt/slides/slide7.xml" Id="Rf5b3581e23ad45f3" /><Relationship Type="http://schemas.openxmlformats.org/officeDocument/2006/relationships/slide" Target="/ppt/slides/slide8.xml" Id="R4862233b5dd6413a" /><Relationship Type="http://schemas.openxmlformats.org/officeDocument/2006/relationships/slide" Target="/ppt/slides/slide9.xml" Id="R38bc680220d14ed5" /><Relationship Type="http://schemas.openxmlformats.org/officeDocument/2006/relationships/slide" Target="/ppt/slides/slide10.xml" Id="R618d345e24d44c63" /><Relationship Type="http://schemas.openxmlformats.org/officeDocument/2006/relationships/slide" Target="/ppt/slides/slide11.xml" Id="R0325de9009f04aec" /><Relationship Type="http://schemas.openxmlformats.org/officeDocument/2006/relationships/slide" Target="/ppt/slides/slide12.xml" Id="R8bf96f9e8b1c41a4" /><Relationship Type="http://schemas.openxmlformats.org/officeDocument/2006/relationships/slide" Target="/ppt/slides/slide13.xml" Id="R864e1b83886f438a" /><Relationship Type="http://schemas.openxmlformats.org/officeDocument/2006/relationships/slide" Target="/ppt/slides/slide14.xml" Id="Ra2529f2b4a6647c1" /><Relationship Type="http://schemas.openxmlformats.org/officeDocument/2006/relationships/slide" Target="/ppt/slides/slide15.xml" Id="R1e8a56b43fa1413c" /><Relationship Type="http://schemas.openxmlformats.org/officeDocument/2006/relationships/slide" Target="/ppt/slides/slide16.xml" Id="Rd06947edc7f14ea8" /><Relationship Type="http://schemas.openxmlformats.org/officeDocument/2006/relationships/slide" Target="/ppt/slides/slide17.xml" Id="R42d1e7905d3a4307" /><Relationship Type="http://schemas.openxmlformats.org/officeDocument/2006/relationships/slide" Target="/ppt/slides/slide18.xml" Id="Ra219f36adf474d27" /><Relationship Type="http://schemas.openxmlformats.org/officeDocument/2006/relationships/slide" Target="/ppt/slides/slide19.xml" Id="R2887c19a44ad4eee" /><Relationship Type="http://schemas.openxmlformats.org/officeDocument/2006/relationships/slide" Target="/ppt/slides/slide20.xml" Id="R377b7e469e3749f5" /><Relationship Type="http://schemas.openxmlformats.org/officeDocument/2006/relationships/slide" Target="/ppt/slides/slide21.xml" Id="R525b816cc5844b69" /><Relationship Type="http://schemas.openxmlformats.org/officeDocument/2006/relationships/slide" Target="/ppt/slides/slide22.xml" Id="R3597934a6d884610" /><Relationship Type="http://schemas.openxmlformats.org/officeDocument/2006/relationships/slide" Target="/ppt/slides/slide23.xml" Id="R81762ab6c796426b" /><Relationship Type="http://schemas.openxmlformats.org/officeDocument/2006/relationships/slide" Target="/ppt/slides/slide24.xml" Id="R63944604cd3e4118" /><Relationship Type="http://schemas.openxmlformats.org/officeDocument/2006/relationships/slide" Target="/ppt/slides/slide25.xml" Id="R94b5a23c76994147" /><Relationship Type="http://schemas.openxmlformats.org/officeDocument/2006/relationships/slide" Target="/ppt/slides/slide26.xml" Id="R6161897c163f4c02" /><Relationship Type="http://schemas.openxmlformats.org/officeDocument/2006/relationships/slide" Target="/ppt/slides/slide27.xml" Id="R35e5a0fc41aa4f6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71c01933fc44fe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7f6a93f245543d3" /><Relationship Type="http://schemas.openxmlformats.org/officeDocument/2006/relationships/notesMaster" Target="/ppt/notesMasters/notesMaster1.xml" Id="R830a2e44285940e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94e4a7124d64f6e" /><Relationship Type="http://schemas.openxmlformats.org/officeDocument/2006/relationships/notesMaster" Target="/ppt/notesMasters/notesMaster1.xml" Id="R8c34f2e8b8cc4de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7a25de146b04c9c" /><Relationship Type="http://schemas.openxmlformats.org/officeDocument/2006/relationships/notesMaster" Target="/ppt/notesMasters/notesMaster1.xml" Id="R1bf9228b7d4d451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0b905f23acb4e66" /><Relationship Type="http://schemas.openxmlformats.org/officeDocument/2006/relationships/notesMaster" Target="/ppt/notesMasters/notesMaster1.xml" Id="R0b0bbc89e11f46b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514e807451f4550" /><Relationship Type="http://schemas.openxmlformats.org/officeDocument/2006/relationships/notesMaster" Target="/ppt/notesMasters/notesMaster1.xml" Id="Rcb968a709b2f4e4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393b38fd3a2487a" /><Relationship Type="http://schemas.openxmlformats.org/officeDocument/2006/relationships/notesMaster" Target="/ppt/notesMasters/notesMaster1.xml" Id="R137d648e3561407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5b8ddcf1b644333" /><Relationship Type="http://schemas.openxmlformats.org/officeDocument/2006/relationships/notesMaster" Target="/ppt/notesMasters/notesMaster1.xml" Id="Rd5c446446ebf4e9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bc29554a02c4c1a" /><Relationship Type="http://schemas.openxmlformats.org/officeDocument/2006/relationships/notesMaster" Target="/ppt/notesMasters/notesMaster1.xml" Id="Re2dab191a9ed454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d63233b51144a9a" /><Relationship Type="http://schemas.openxmlformats.org/officeDocument/2006/relationships/notesMaster" Target="/ppt/notesMasters/notesMaster1.xml" Id="R94818daeffbb4d5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bb3007914bc4ca4" /><Relationship Type="http://schemas.openxmlformats.org/officeDocument/2006/relationships/notesMaster" Target="/ppt/notesMasters/notesMaster1.xml" Id="R0a440ff29aa84db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f7155ca9e724b14" /><Relationship Type="http://schemas.openxmlformats.org/officeDocument/2006/relationships/notesMaster" Target="/ppt/notesMasters/notesMaster1.xml" Id="R390cd68f9edf40f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983f51d52c74a41" /><Relationship Type="http://schemas.openxmlformats.org/officeDocument/2006/relationships/notesMaster" Target="/ppt/notesMasters/notesMaster1.xml" Id="R930fadfce9b7469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e1e71f68c644b66" /><Relationship Type="http://schemas.openxmlformats.org/officeDocument/2006/relationships/notesMaster" Target="/ppt/notesMasters/notesMaster1.xml" Id="Rd0325a9a6acc497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37b1cb6653e49da" /><Relationship Type="http://schemas.openxmlformats.org/officeDocument/2006/relationships/notesMaster" Target="/ppt/notesMasters/notesMaster1.xml" Id="R4a588ed6e68b4f3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b738e23fc5e47b9" /><Relationship Type="http://schemas.openxmlformats.org/officeDocument/2006/relationships/notesMaster" Target="/ppt/notesMasters/notesMaster1.xml" Id="R78e51418fd1a4e3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13526b628534f00" /><Relationship Type="http://schemas.openxmlformats.org/officeDocument/2006/relationships/notesMaster" Target="/ppt/notesMasters/notesMaster1.xml" Id="R9632cbde280948e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2980f7fd1cb4e1c" /><Relationship Type="http://schemas.openxmlformats.org/officeDocument/2006/relationships/notesMaster" Target="/ppt/notesMasters/notesMaster1.xml" Id="Rdf74c67d3c4e440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1967130f3b5496b" /><Relationship Type="http://schemas.openxmlformats.org/officeDocument/2006/relationships/notesMaster" Target="/ppt/notesMasters/notesMaster1.xml" Id="R45aa60886d0d478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ba68137ff834532" /><Relationship Type="http://schemas.openxmlformats.org/officeDocument/2006/relationships/notesMaster" Target="/ppt/notesMasters/notesMaster1.xml" Id="R9bce1fb4d074446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7b6451db3774310" /><Relationship Type="http://schemas.openxmlformats.org/officeDocument/2006/relationships/notesMaster" Target="/ppt/notesMasters/notesMaster1.xml" Id="Rf0b20c45377245a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5fab976a9a44f7a" /><Relationship Type="http://schemas.openxmlformats.org/officeDocument/2006/relationships/notesMaster" Target="/ppt/notesMasters/notesMaster1.xml" Id="Rc4ae8bea6bf3460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381480d950c4d64" /><Relationship Type="http://schemas.openxmlformats.org/officeDocument/2006/relationships/notesMaster" Target="/ppt/notesMasters/notesMaster1.xml" Id="Rd9a4af08ee854da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bb19c8ff7b049cc" /><Relationship Type="http://schemas.openxmlformats.org/officeDocument/2006/relationships/notesMaster" Target="/ppt/notesMasters/notesMaster1.xml" Id="R8050ee7328f04a7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c56cebc33a34062" /><Relationship Type="http://schemas.openxmlformats.org/officeDocument/2006/relationships/notesMaster" Target="/ppt/notesMasters/notesMaster1.xml" Id="R51e9e007877c4f3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5d926de940a44d7" /><Relationship Type="http://schemas.openxmlformats.org/officeDocument/2006/relationships/notesMaster" Target="/ppt/notesMasters/notesMaster1.xml" Id="R04476113878c489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dc667b09d034717" /><Relationship Type="http://schemas.openxmlformats.org/officeDocument/2006/relationships/notesMaster" Target="/ppt/notesMasters/notesMaster1.xml" Id="R241487ad7ce14586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ece52a800983494c" /><Relationship Type="http://schemas.openxmlformats.org/officeDocument/2006/relationships/notesMaster" Target="/ppt/notesMasters/notesMaster1.xml" Id="R989eecaf2fe4415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1b981ca6e4b4b85" /><Relationship Type="http://schemas.openxmlformats.org/officeDocument/2006/relationships/image" Target="/ppt/media/image.png" Id="Rc59b570d90a84e24" /><Relationship Type="http://schemas.openxmlformats.org/officeDocument/2006/relationships/image" Target="/ppt/media/image2.png" Id="R411dc13f86774b99" /><Relationship Type="http://schemas.openxmlformats.org/officeDocument/2006/relationships/image" Target="/ppt/media/image.jpeg" Id="R24dd0c9f5e674f4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b481476531143f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59b570d90a84e2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11dc13f86774b9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4dd0c9f5e674f4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555815b028c4dce" /><Relationship Type="http://schemas.openxmlformats.org/officeDocument/2006/relationships/slideLayout" Target="/ppt/slideLayouts/slideLayout1.xml" Id="R5482267c93334304" /><Relationship Type="http://schemas.openxmlformats.org/officeDocument/2006/relationships/slideLayout" Target="/ppt/slideLayouts/slideLayout2.xml" Id="R152693958976406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482267c93334304"/>
    <p:sldLayoutId xmlns:r="http://schemas.openxmlformats.org/officeDocument/2006/relationships" id="2147483650" r:id="R152693958976406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98e812e774497c" /><Relationship Type="http://schemas.openxmlformats.org/officeDocument/2006/relationships/notesSlide" Target="/ppt/notesSlides/notesSlide1.xml" Id="Rc38486e6f26847a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93920a6dd34b17" /><Relationship Type="http://schemas.openxmlformats.org/officeDocument/2006/relationships/notesSlide" Target="/ppt/notesSlides/notesSlide2.xml" Id="R9552f0452d9346d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729e85d9b34bc2" /><Relationship Type="http://schemas.openxmlformats.org/officeDocument/2006/relationships/notesSlide" Target="/ppt/notesSlides/notesSlide3.xml" Id="R93cf31b8e99f404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72461a3f0e4230" /><Relationship Type="http://schemas.openxmlformats.org/officeDocument/2006/relationships/notesSlide" Target="/ppt/notesSlides/notesSlide4.xml" Id="R5370b17e8a7b4fb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c21be20d214900" /><Relationship Type="http://schemas.openxmlformats.org/officeDocument/2006/relationships/notesSlide" Target="/ppt/notesSlides/notesSlide5.xml" Id="R6d5303095f21427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3e077d9b05479b" /><Relationship Type="http://schemas.openxmlformats.org/officeDocument/2006/relationships/notesSlide" Target="/ppt/notesSlides/notesSlide6.xml" Id="R3a6030a44a6f40c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15af1454424185" /><Relationship Type="http://schemas.openxmlformats.org/officeDocument/2006/relationships/notesSlide" Target="/ppt/notesSlides/notesSlide7.xml" Id="R3f299fc64c734e5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976c40554d4c77" /><Relationship Type="http://schemas.openxmlformats.org/officeDocument/2006/relationships/notesSlide" Target="/ppt/notesSlides/notesSlide8.xml" Id="R92c235d95a404d8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2fe001f65b4e7f" /><Relationship Type="http://schemas.openxmlformats.org/officeDocument/2006/relationships/notesSlide" Target="/ppt/notesSlides/notesSlide9.xml" Id="R2fa3e75ff83144d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e4a4f646b14876" /><Relationship Type="http://schemas.openxmlformats.org/officeDocument/2006/relationships/notesSlide" Target="/ppt/notesSlides/notesSlide10.xml" Id="R7c3165d4092945f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07f64cf9164885" /><Relationship Type="http://schemas.openxmlformats.org/officeDocument/2006/relationships/notesSlide" Target="/ppt/notesSlides/notesSlide11.xml" Id="R2a8ddcbe75f349f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ffcb7554094844" /><Relationship Type="http://schemas.openxmlformats.org/officeDocument/2006/relationships/notesSlide" Target="/ppt/notesSlides/notesSlide12.xml" Id="R0d238de92fc647b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564082e03847de" /><Relationship Type="http://schemas.openxmlformats.org/officeDocument/2006/relationships/notesSlide" Target="/ppt/notesSlides/notesSlide13.xml" Id="R34e30d20891e41b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0fb929cf994272" /><Relationship Type="http://schemas.openxmlformats.org/officeDocument/2006/relationships/notesSlide" Target="/ppt/notesSlides/notesSlide14.xml" Id="R9184e5ff1a24461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0f2e80812b4aae" /><Relationship Type="http://schemas.openxmlformats.org/officeDocument/2006/relationships/notesSlide" Target="/ppt/notesSlides/notesSlide15.xml" Id="R2b814f35da55464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447858a2ca44d5" /><Relationship Type="http://schemas.openxmlformats.org/officeDocument/2006/relationships/notesSlide" Target="/ppt/notesSlides/notesSlide16.xml" Id="R711ac81ed5cc455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ffd3057d214f10" /><Relationship Type="http://schemas.openxmlformats.org/officeDocument/2006/relationships/notesSlide" Target="/ppt/notesSlides/notesSlide17.xml" Id="R20cf171899c945f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a91bc153114778" /><Relationship Type="http://schemas.openxmlformats.org/officeDocument/2006/relationships/notesSlide" Target="/ppt/notesSlides/notesSlide18.xml" Id="R4969aff755fa412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a4ffb8082e4bea" /><Relationship Type="http://schemas.openxmlformats.org/officeDocument/2006/relationships/notesSlide" Target="/ppt/notesSlides/notesSlide19.xml" Id="Ra9bc98119e66401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b2351e759c4691" /><Relationship Type="http://schemas.openxmlformats.org/officeDocument/2006/relationships/notesSlide" Target="/ppt/notesSlides/notesSlide20.xml" Id="R6cc5900dbaa94d4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1dfb858cee4e81" /><Relationship Type="http://schemas.openxmlformats.org/officeDocument/2006/relationships/notesSlide" Target="/ppt/notesSlides/notesSlide21.xml" Id="R150528c98fdf439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092852dc46422f" /><Relationship Type="http://schemas.openxmlformats.org/officeDocument/2006/relationships/notesSlide" Target="/ppt/notesSlides/notesSlide22.xml" Id="R8ca3f9ed80f1479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03daef53034a61" /><Relationship Type="http://schemas.openxmlformats.org/officeDocument/2006/relationships/notesSlide" Target="/ppt/notesSlides/notesSlide23.xml" Id="R60fad0bc698c484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b1564abbf54c87" /><Relationship Type="http://schemas.openxmlformats.org/officeDocument/2006/relationships/notesSlide" Target="/ppt/notesSlides/notesSlide24.xml" Id="R1023aa08ba06484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5d57a09866475e" /><Relationship Type="http://schemas.openxmlformats.org/officeDocument/2006/relationships/notesSlide" Target="/ppt/notesSlides/notesSlide25.xml" Id="Rd7fa9d2827a94c9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5fbbf0449749c5" /><Relationship Type="http://schemas.openxmlformats.org/officeDocument/2006/relationships/notesSlide" Target="/ppt/notesSlides/notesSlide26.xml" Id="R58fec7e9c98044b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d17f9d9d9a4f88" /><Relationship Type="http://schemas.openxmlformats.org/officeDocument/2006/relationships/notesSlide" Target="/ppt/notesSlides/notesSlide27.xml" Id="R3143a49fb8814b1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  |  Isaiah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主－萬軍之耶和華從耶路撒冷和猶大， 除掉眾人所倚靠的，所仗賴的， 就是所倚靠的糧，所仗賴的水；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behold, the Lord, the LORD of hosts, doth take away from Jerusalem and from Judah the stay and the staff, the whole stay of bread, and the whole stay of water,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3:2  |  Isaiah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除掉勇士和戰士， 審判官和先知， 占卜的和長老，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mighty man, and the man of war, the judge, and the prophet, and the prudent, and the ancient,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3:3  |  Isaiah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五十夫長和尊貴人， 謀士和有巧藝的， 以及妙行法術的。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captain of fifty, and the honourable man, and the counsellor, and the cunning artificer, and the eloquent orator.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3:4  |  Isaiah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[主說]：我必使孩童作他們的首領， 使嬰孩轄管他們。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give children to be their princes, and babes shall rule over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3:5  |  Isaiah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百姓要彼此欺壓； 各人受鄰舍的欺壓。 少年人必侮慢老年人； 卑賤人必侮慢尊貴人。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people shall be oppressed, every one by another, and every one by his neighbour: the child shall behave himself proudly against the ancient, and the base against the honourable.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3:6  |  Isaiah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人在父家拉住弟兄，[說]： 你有衣服，可以作我們的官長。 這敗落的事歸在你手下吧！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a man shall take hold of his brother of the house of his father, saying, Thou hast clothing, be thou our ruler, and let this ruin be under thy hand: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3:7  |  Isaiah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那時，他必揚聲說： 我不作醫治你們的人； 因我家中沒有糧食，也沒有衣服， 你們不可立我作百姓的官長。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shall he swear, saying, I will not be an healer; for in my house is neither bread nor clothing: make me not a ruler of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3:8  |  Isaiah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耶路撒冷敗落， 猶大傾倒； 因為他們的舌頭和行為與耶和華反對， 惹了他榮光的眼目。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Jerusalem is ruined, and Judah is fallen: because their tongue and their doings are against the LORD, to provoke the eyes of his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3:9  |  Isaiah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他們的面色證明自己的不正； 他們述說自己的罪惡，並不隱瞞， 好像所多瑪一樣。 他們有禍了！因為作惡自害。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shew of their countenance doth witness against them; and they declare their sin as Sodom, they hide it not. Woe unto their soul! for they have rewarded evil unto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3:10  |  Isaiah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你們要論義人說：他必享福樂， 因為要吃自己行為所結的果子。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ye to the righteous, that it shall be well with him: for they shall eat the fruit of their doings.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3:11  |  Isaiah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惡人有禍了！他必遭災難！ 因為要照自己手所行的受報應。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unto the wicked! it shall be ill with him: for the reward of his hands shall be given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3:12  |  Isaiah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至於我的百姓， 孩童欺壓他們， 婦女轄管他們。 我的百姓啊，引導你的使你走錯， 並毀壞你所行的道路。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my people, children are their oppressors, and women rule over them. O my people, they which lead thee cause thee to err, and destroy the way of thy paths.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3:13  |  Isaiah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耶和華起來辯論， 站着審判眾民。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standeth up to plead, and standeth to judge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3:14  |  Isaiah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耶和華必審問他民中的長老和首領，[說]： 吃盡葡萄園果子的就是你們； 向貧窮人所奪的都在你們家中。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will enter into judgment with the ancients of his people, and the princes thereof: for ye have eaten up the vineyard; the spoil of the poor is in your houses.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3:15  |  Isaiah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主－萬軍之耶和華說： 你們為何壓制我的百姓， 搓磨貧窮人的臉呢？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mean ye that ye beat my people to pieces, and grind the faces of the poor? saith the Lord GOD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3:16  |  Isaiah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耶和華又說： 因為錫安的女子狂傲， 行走挺項，賣弄眼目， 俏步徐行，腳下玎璫，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the LORD saith, Because the daughters of Zion are haughty, and walk with stretched forth necks and wanton eyes, walking and mincing as they go, and making a tinkling with their feet: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3:17  |  Isaiah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所以，主必使錫安的女子頭長禿瘡； 耶和華又使她們赤露下體。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Lord will smite with a scab the crown of the head of the daughters of Zion, and the LORD will discover their secret parts.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3:18  |  Isaiah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到那日，主必除掉她們華美的腳釧、髮網、月牙圈、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the Lord will take away the bravery of their tinkling ornaments about their feet, and their cauls, and their round tires like the moon,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3:19  |  Isaiah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耳環、手鐲、蒙臉的帕子、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chains, and the bracelets, and the mufflers,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3:20  |  Isaiah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華冠、足鍊、華帶、香盒、符囊、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bonnets, and the ornaments of the legs, and the headbands, and the tablets, and the earrings,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3:21  |  Isaiah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戒指、鼻環、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rings, and nose jewels,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3:22  |  Isaiah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吉服、外套、雲肩、荷包、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changeable suits of apparel, and the mantles, and the wimples, and the crisping pins,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3:23  |  Isaiah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手鏡、細麻衣、裹頭巾、蒙身的帕子。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glasses, and the fine linen, and the hoods, and the vails.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3:24  |  Isaiah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必有臭爛代替馨香， 繩子代替腰帶， 光禿代替美髮， 麻衣繫腰代替華服， 烙傷代替美容。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that instead of sweet smell there shall be stink; and instead of a girdle a rent; and instead of well set hair baldness; and instead of a stomacher a girding of sackcloth; and burning instead of beauty.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3:25  |  Isaiah 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你的男丁必倒在刀下； 你的勇士必死在陣上。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men shall fall by the sword, and thy mighty in the war.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3:26  |  Isaiah 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錫安的城門必悲傷、哀號； 她必荒涼坐在地上。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her gates shall lament and mourn; and she being desolate shall sit upon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2026-08-26T10:36:11.6530000Z</dcterms:created>
  <dcterms:modified xsi:type="dcterms:W3CDTF">2026-08-26T10:36:11.6540000Z</dcterms:modified>
</coreProperties>
</file>