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d57e554ad3d4b1a" /><Relationship Type="http://schemas.openxmlformats.org/officeDocument/2006/relationships/extended-properties" Target="/docProps/app.xml" Id="Ra6a10e48ff1345ad" /><Relationship Type="http://schemas.openxmlformats.org/officeDocument/2006/relationships/officeDocument" Target="/ppt/presentation.xml" Id="R8f60639c111b4a0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5f4d42f27de4ab7"/>
  </p:sldMasterIdLst>
  <p:notesMasterIdLst>
    <p:notesMasterId xmlns:r="http://schemas.openxmlformats.org/officeDocument/2006/relationships" r:id="R378ab760606345ee"/>
  </p:notesMasterIdLst>
  <p:sldIdLst>
    <p:sldId xmlns:r="http://schemas.openxmlformats.org/officeDocument/2006/relationships" id="256" r:id="R47d8b34ff5854857"/>
    <p:sldId xmlns:r="http://schemas.openxmlformats.org/officeDocument/2006/relationships" id="257" r:id="R4e5fab39973f41ca"/>
    <p:sldId xmlns:r="http://schemas.openxmlformats.org/officeDocument/2006/relationships" id="258" r:id="R1b26f6a7a49c4411"/>
    <p:sldId xmlns:r="http://schemas.openxmlformats.org/officeDocument/2006/relationships" id="259" r:id="R56dbd865e79a421f"/>
    <p:sldId xmlns:r="http://schemas.openxmlformats.org/officeDocument/2006/relationships" id="260" r:id="R1e750df686774905"/>
    <p:sldId xmlns:r="http://schemas.openxmlformats.org/officeDocument/2006/relationships" id="261" r:id="R5bbb84989abd4b2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97528de2b10478e" /><Relationship Type="http://schemas.openxmlformats.org/officeDocument/2006/relationships/slideMaster" Target="/ppt/slideMasters/slideMaster1.xml" Id="Ra5f4d42f27de4ab7" /><Relationship Type="http://schemas.openxmlformats.org/officeDocument/2006/relationships/notesMaster" Target="/ppt/notesMasters/notesMaster1.xml" Id="R378ab760606345ee" /><Relationship Type="http://schemas.openxmlformats.org/officeDocument/2006/relationships/presProps" Target="/ppt/presProps.xml" Id="R6438ab4b3b2b44f1" /><Relationship Type="http://schemas.openxmlformats.org/officeDocument/2006/relationships/tableStyles" Target="/ppt/tableStyles.xml" Id="Rdc29bed24704424c" /><Relationship Type="http://schemas.openxmlformats.org/officeDocument/2006/relationships/slide" Target="/ppt/slides/slide1.xml" Id="R47d8b34ff5854857" /><Relationship Type="http://schemas.openxmlformats.org/officeDocument/2006/relationships/slide" Target="/ppt/slides/slide2.xml" Id="R4e5fab39973f41ca" /><Relationship Type="http://schemas.openxmlformats.org/officeDocument/2006/relationships/slide" Target="/ppt/slides/slide3.xml" Id="R1b26f6a7a49c4411" /><Relationship Type="http://schemas.openxmlformats.org/officeDocument/2006/relationships/slide" Target="/ppt/slides/slide4.xml" Id="R56dbd865e79a421f" /><Relationship Type="http://schemas.openxmlformats.org/officeDocument/2006/relationships/slide" Target="/ppt/slides/slide5.xml" Id="R1e750df686774905" /><Relationship Type="http://schemas.openxmlformats.org/officeDocument/2006/relationships/slide" Target="/ppt/slides/slide6.xml" Id="R5bbb84989abd4b2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78aaa488da449e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6fb3e9ee21c40a9" /><Relationship Type="http://schemas.openxmlformats.org/officeDocument/2006/relationships/notesMaster" Target="/ppt/notesMasters/notesMaster1.xml" Id="Ra0851dc49ade492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609d42094524aa4" /><Relationship Type="http://schemas.openxmlformats.org/officeDocument/2006/relationships/notesMaster" Target="/ppt/notesMasters/notesMaster1.xml" Id="R5030cf0c69c8478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198cf3fec0c4952" /><Relationship Type="http://schemas.openxmlformats.org/officeDocument/2006/relationships/notesMaster" Target="/ppt/notesMasters/notesMaster1.xml" Id="Rcd35d9acab264cd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cf8cf59231c4dde" /><Relationship Type="http://schemas.openxmlformats.org/officeDocument/2006/relationships/notesMaster" Target="/ppt/notesMasters/notesMaster1.xml" Id="R52f7e0d4f85c4e0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183481389754560" /><Relationship Type="http://schemas.openxmlformats.org/officeDocument/2006/relationships/notesMaster" Target="/ppt/notesMasters/notesMaster1.xml" Id="R103200a2d7a7439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464d367c8ed4ee4" /><Relationship Type="http://schemas.openxmlformats.org/officeDocument/2006/relationships/notesMaster" Target="/ppt/notesMasters/notesMaster1.xml" Id="R407f13103f604bc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098b9c0d5104dc3" /><Relationship Type="http://schemas.openxmlformats.org/officeDocument/2006/relationships/image" Target="/ppt/media/image.png" Id="Rbb32d7e5338349b3" /><Relationship Type="http://schemas.openxmlformats.org/officeDocument/2006/relationships/image" Target="/ppt/media/image2.png" Id="R29cc52af79324f02" /><Relationship Type="http://schemas.openxmlformats.org/officeDocument/2006/relationships/image" Target="/ppt/media/image.jpeg" Id="Rf51e426ea1f640a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f8905553224d0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b32d7e5338349b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9cc52af79324f0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1e426ea1f640a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9972b36c6e244bb" /><Relationship Type="http://schemas.openxmlformats.org/officeDocument/2006/relationships/slideLayout" Target="/ppt/slideLayouts/slideLayout1.xml" Id="R1e71c91b8318436c" /><Relationship Type="http://schemas.openxmlformats.org/officeDocument/2006/relationships/slideLayout" Target="/ppt/slideLayouts/slideLayout2.xml" Id="R81fcdbd1156647a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e71c91b8318436c"/>
    <p:sldLayoutId xmlns:r="http://schemas.openxmlformats.org/officeDocument/2006/relationships" id="2147483650" r:id="R81fcdbd1156647a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4036a2944e49bd" /><Relationship Type="http://schemas.openxmlformats.org/officeDocument/2006/relationships/notesSlide" Target="/ppt/notesSlides/notesSlide1.xml" Id="R23d6eb82fa434c8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9667888b174518" /><Relationship Type="http://schemas.openxmlformats.org/officeDocument/2006/relationships/notesSlide" Target="/ppt/notesSlides/notesSlide2.xml" Id="R4ae61d69c16a47e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28d876cac14c1e" /><Relationship Type="http://schemas.openxmlformats.org/officeDocument/2006/relationships/notesSlide" Target="/ppt/notesSlides/notesSlide3.xml" Id="R26f58b2adc9a422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e781639fb648c5" /><Relationship Type="http://schemas.openxmlformats.org/officeDocument/2006/relationships/notesSlide" Target="/ppt/notesSlides/notesSlide4.xml" Id="Rbfd77bfed3084a9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3aaafbdd934110" /><Relationship Type="http://schemas.openxmlformats.org/officeDocument/2006/relationships/notesSlide" Target="/ppt/notesSlides/notesSlide5.xml" Id="R10177ad9db6a424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7db7c0a12d4397" /><Relationship Type="http://schemas.openxmlformats.org/officeDocument/2006/relationships/notesSlide" Target="/ppt/notesSlides/notesSlide6.xml" Id="Rc44d86a83e8640d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70:1  |  Psalms 70:1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大衛的紀念詩，交與伶長。 神啊，求你[快快]搭救我！ 耶和華啊，求你速速幫助我！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David, to bring to remembrance. Make haste, O God, to deliver me; make haste to help me,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70:2  |  Psalms 70:2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願那些尋索我命的，抱愧蒙羞； 願那些喜悅我遭害的，退後受辱。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ashamed and confounded that seek after my soul: let them be turned backward, and put to confusion, that desire my hurt.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70:3  |  Psalms 70:3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願那些對我說阿哈、阿哈的， 因羞愧退後。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turned back for a reward of their shame that say, Aha, aha.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70:4  |  Psalms 70:4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願一切尋求你的，因你高興歡喜； 願那些喜愛你救恩的，常說：當尊神為大！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all those that seek thee rejoice and be glad in thee: and let such as love thy salvation say continually, Let God be magnified.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70:5  |  Psalms 70:5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但我是困苦窮乏的； 神啊，求你速速到我這裏來！ 你是幫助我的，搭救我的。 耶和華啊，求你不要耽延！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am poor and needy: make haste unto me, O God: thou art my help and my deliverer; O LORD, make no tarrying.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2026-08-26T10:30:46.2100000Z</dcterms:created>
  <dcterms:modified xsi:type="dcterms:W3CDTF">2026-08-26T10:30:46.2100000Z</dcterms:modified>
</coreProperties>
</file>