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cc338c0a5174bf1" /><Relationship Type="http://schemas.openxmlformats.org/officeDocument/2006/relationships/extended-properties" Target="/docProps/app.xml" Id="R561a42f2732b48aa" /><Relationship Type="http://schemas.openxmlformats.org/officeDocument/2006/relationships/officeDocument" Target="/ppt/presentation.xml" Id="Rdc04deb34bf4458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36991b1bfa24ffc"/>
  </p:sldMasterIdLst>
  <p:notesMasterIdLst>
    <p:notesMasterId xmlns:r="http://schemas.openxmlformats.org/officeDocument/2006/relationships" r:id="Rff4391e5d7334045"/>
  </p:notesMasterIdLst>
  <p:sldIdLst>
    <p:sldId xmlns:r="http://schemas.openxmlformats.org/officeDocument/2006/relationships" id="256" r:id="Reac7e2b1580247a4"/>
    <p:sldId xmlns:r="http://schemas.openxmlformats.org/officeDocument/2006/relationships" id="257" r:id="Rcb0826c187f84328"/>
    <p:sldId xmlns:r="http://schemas.openxmlformats.org/officeDocument/2006/relationships" id="258" r:id="R32b3c52e7bc84e3b"/>
    <p:sldId xmlns:r="http://schemas.openxmlformats.org/officeDocument/2006/relationships" id="259" r:id="R5fcb0d6d59af4693"/>
    <p:sldId xmlns:r="http://schemas.openxmlformats.org/officeDocument/2006/relationships" id="260" r:id="R8d302a7faf534710"/>
    <p:sldId xmlns:r="http://schemas.openxmlformats.org/officeDocument/2006/relationships" id="261" r:id="R10d0d10128db4072"/>
    <p:sldId xmlns:r="http://schemas.openxmlformats.org/officeDocument/2006/relationships" id="262" r:id="R0281abaee9614ca5"/>
    <p:sldId xmlns:r="http://schemas.openxmlformats.org/officeDocument/2006/relationships" id="263" r:id="Rb12f993671a54911"/>
    <p:sldId xmlns:r="http://schemas.openxmlformats.org/officeDocument/2006/relationships" id="264" r:id="R9e3742e922974b5c"/>
    <p:sldId xmlns:r="http://schemas.openxmlformats.org/officeDocument/2006/relationships" id="265" r:id="Ra1390c57bfc84413"/>
    <p:sldId xmlns:r="http://schemas.openxmlformats.org/officeDocument/2006/relationships" id="266" r:id="R3c76db685dbe414e"/>
    <p:sldId xmlns:r="http://schemas.openxmlformats.org/officeDocument/2006/relationships" id="267" r:id="R9985bd57c1b24e7d"/>
    <p:sldId xmlns:r="http://schemas.openxmlformats.org/officeDocument/2006/relationships" id="268" r:id="R5738ae8e95454079"/>
    <p:sldId xmlns:r="http://schemas.openxmlformats.org/officeDocument/2006/relationships" id="269" r:id="Rb13b2fb0936c43aa"/>
    <p:sldId xmlns:r="http://schemas.openxmlformats.org/officeDocument/2006/relationships" id="270" r:id="R57bf866b476541eb"/>
    <p:sldId xmlns:r="http://schemas.openxmlformats.org/officeDocument/2006/relationships" id="271" r:id="R102f6a6c3af243c6"/>
    <p:sldId xmlns:r="http://schemas.openxmlformats.org/officeDocument/2006/relationships" id="272" r:id="R8fc9e5e654a944d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4c20a8ec7cd4de4" /><Relationship Type="http://schemas.openxmlformats.org/officeDocument/2006/relationships/slideMaster" Target="/ppt/slideMasters/slideMaster1.xml" Id="R436991b1bfa24ffc" /><Relationship Type="http://schemas.openxmlformats.org/officeDocument/2006/relationships/notesMaster" Target="/ppt/notesMasters/notesMaster1.xml" Id="Rff4391e5d7334045" /><Relationship Type="http://schemas.openxmlformats.org/officeDocument/2006/relationships/presProps" Target="/ppt/presProps.xml" Id="R9471b6acd8f7421c" /><Relationship Type="http://schemas.openxmlformats.org/officeDocument/2006/relationships/tableStyles" Target="/ppt/tableStyles.xml" Id="Ra7691ef457f8423c" /><Relationship Type="http://schemas.openxmlformats.org/officeDocument/2006/relationships/slide" Target="/ppt/slides/slide1.xml" Id="Reac7e2b1580247a4" /><Relationship Type="http://schemas.openxmlformats.org/officeDocument/2006/relationships/slide" Target="/ppt/slides/slide2.xml" Id="Rcb0826c187f84328" /><Relationship Type="http://schemas.openxmlformats.org/officeDocument/2006/relationships/slide" Target="/ppt/slides/slide3.xml" Id="R32b3c52e7bc84e3b" /><Relationship Type="http://schemas.openxmlformats.org/officeDocument/2006/relationships/slide" Target="/ppt/slides/slide4.xml" Id="R5fcb0d6d59af4693" /><Relationship Type="http://schemas.openxmlformats.org/officeDocument/2006/relationships/slide" Target="/ppt/slides/slide5.xml" Id="R8d302a7faf534710" /><Relationship Type="http://schemas.openxmlformats.org/officeDocument/2006/relationships/slide" Target="/ppt/slides/slide6.xml" Id="R10d0d10128db4072" /><Relationship Type="http://schemas.openxmlformats.org/officeDocument/2006/relationships/slide" Target="/ppt/slides/slide7.xml" Id="R0281abaee9614ca5" /><Relationship Type="http://schemas.openxmlformats.org/officeDocument/2006/relationships/slide" Target="/ppt/slides/slide8.xml" Id="Rb12f993671a54911" /><Relationship Type="http://schemas.openxmlformats.org/officeDocument/2006/relationships/slide" Target="/ppt/slides/slide9.xml" Id="R9e3742e922974b5c" /><Relationship Type="http://schemas.openxmlformats.org/officeDocument/2006/relationships/slide" Target="/ppt/slides/slide10.xml" Id="Ra1390c57bfc84413" /><Relationship Type="http://schemas.openxmlformats.org/officeDocument/2006/relationships/slide" Target="/ppt/slides/slide11.xml" Id="R3c76db685dbe414e" /><Relationship Type="http://schemas.openxmlformats.org/officeDocument/2006/relationships/slide" Target="/ppt/slides/slide12.xml" Id="R9985bd57c1b24e7d" /><Relationship Type="http://schemas.openxmlformats.org/officeDocument/2006/relationships/slide" Target="/ppt/slides/slide13.xml" Id="R5738ae8e95454079" /><Relationship Type="http://schemas.openxmlformats.org/officeDocument/2006/relationships/slide" Target="/ppt/slides/slide14.xml" Id="Rb13b2fb0936c43aa" /><Relationship Type="http://schemas.openxmlformats.org/officeDocument/2006/relationships/slide" Target="/ppt/slides/slide15.xml" Id="R57bf866b476541eb" /><Relationship Type="http://schemas.openxmlformats.org/officeDocument/2006/relationships/slide" Target="/ppt/slides/slide16.xml" Id="R102f6a6c3af243c6" /><Relationship Type="http://schemas.openxmlformats.org/officeDocument/2006/relationships/slide" Target="/ppt/slides/slide17.xml" Id="R8fc9e5e654a944d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6a3f39ff9c04c4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ee8390d11374a8a" /><Relationship Type="http://schemas.openxmlformats.org/officeDocument/2006/relationships/notesMaster" Target="/ppt/notesMasters/notesMaster1.xml" Id="Rcb426a1ba63243a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ce96fa4bebc4476" /><Relationship Type="http://schemas.openxmlformats.org/officeDocument/2006/relationships/notesMaster" Target="/ppt/notesMasters/notesMaster1.xml" Id="Rdd8a82f4a2274dc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2741204a3a64b68" /><Relationship Type="http://schemas.openxmlformats.org/officeDocument/2006/relationships/notesMaster" Target="/ppt/notesMasters/notesMaster1.xml" Id="Rd222fa502a3e4c5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2d23485060d4786" /><Relationship Type="http://schemas.openxmlformats.org/officeDocument/2006/relationships/notesMaster" Target="/ppt/notesMasters/notesMaster1.xml" Id="Ra1065b5e36d0472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504e91be6c7498e" /><Relationship Type="http://schemas.openxmlformats.org/officeDocument/2006/relationships/notesMaster" Target="/ppt/notesMasters/notesMaster1.xml" Id="R81cbdc864a8d4ab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830cdb4172a41ab" /><Relationship Type="http://schemas.openxmlformats.org/officeDocument/2006/relationships/notesMaster" Target="/ppt/notesMasters/notesMaster1.xml" Id="Ra50336d0481e49c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939fbb758a142c6" /><Relationship Type="http://schemas.openxmlformats.org/officeDocument/2006/relationships/notesMaster" Target="/ppt/notesMasters/notesMaster1.xml" Id="R1044f078f7f0416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0702e3e17c641de" /><Relationship Type="http://schemas.openxmlformats.org/officeDocument/2006/relationships/notesMaster" Target="/ppt/notesMasters/notesMaster1.xml" Id="R5fe9f542b42f436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e912196d7ef4ae2" /><Relationship Type="http://schemas.openxmlformats.org/officeDocument/2006/relationships/notesMaster" Target="/ppt/notesMasters/notesMaster1.xml" Id="R6b34b16e83b2443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f33b68e8cad4c05" /><Relationship Type="http://schemas.openxmlformats.org/officeDocument/2006/relationships/notesMaster" Target="/ppt/notesMasters/notesMaster1.xml" Id="Rc161557db9b34b7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e0a5ab493f34e52" /><Relationship Type="http://schemas.openxmlformats.org/officeDocument/2006/relationships/notesMaster" Target="/ppt/notesMasters/notesMaster1.xml" Id="Rb1bbc3e7fba64e4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dbf2e6babe3401f" /><Relationship Type="http://schemas.openxmlformats.org/officeDocument/2006/relationships/notesMaster" Target="/ppt/notesMasters/notesMaster1.xml" Id="R8fdaad68b862489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c53bd78c44d4825" /><Relationship Type="http://schemas.openxmlformats.org/officeDocument/2006/relationships/notesMaster" Target="/ppt/notesMasters/notesMaster1.xml" Id="R1f5dad9798f1430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cb272b49c5a48e3" /><Relationship Type="http://schemas.openxmlformats.org/officeDocument/2006/relationships/notesMaster" Target="/ppt/notesMasters/notesMaster1.xml" Id="R35fcd3e7acf042c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a2f1fc2f2c941e3" /><Relationship Type="http://schemas.openxmlformats.org/officeDocument/2006/relationships/notesMaster" Target="/ppt/notesMasters/notesMaster1.xml" Id="Rdb91904600a647e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4709b493c4541af" /><Relationship Type="http://schemas.openxmlformats.org/officeDocument/2006/relationships/notesMaster" Target="/ppt/notesMasters/notesMaster1.xml" Id="Rd69f3127e92e469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8c345a20703457d" /><Relationship Type="http://schemas.openxmlformats.org/officeDocument/2006/relationships/notesMaster" Target="/ppt/notesMasters/notesMaster1.xml" Id="R33dd985a26a54b8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f52d8c8b2a84919" /><Relationship Type="http://schemas.openxmlformats.org/officeDocument/2006/relationships/image" Target="/ppt/media/image.png" Id="R0938647738d243c2" /><Relationship Type="http://schemas.openxmlformats.org/officeDocument/2006/relationships/image" Target="/ppt/media/image2.png" Id="Rf66bfa8db04d4ca2" /><Relationship Type="http://schemas.openxmlformats.org/officeDocument/2006/relationships/image" Target="/ppt/media/image.jpeg" Id="R75c07bf6190b488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1e5ada135ea4f2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938647738d243c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66bfa8db04d4ca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c07bf6190b488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42c02a1e4b541c0" /><Relationship Type="http://schemas.openxmlformats.org/officeDocument/2006/relationships/slideLayout" Target="/ppt/slideLayouts/slideLayout1.xml" Id="Rb18bcdbe05864f09" /><Relationship Type="http://schemas.openxmlformats.org/officeDocument/2006/relationships/slideLayout" Target="/ppt/slideLayouts/slideLayout2.xml" Id="Rade9fa807fdb4e5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18bcdbe05864f09"/>
    <p:sldLayoutId xmlns:r="http://schemas.openxmlformats.org/officeDocument/2006/relationships" id="2147483650" r:id="Rade9fa807fdb4e5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a377b0dac44abb" /><Relationship Type="http://schemas.openxmlformats.org/officeDocument/2006/relationships/notesSlide" Target="/ppt/notesSlides/notesSlide1.xml" Id="Rb2582bf7d3d2497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59d613c5744614" /><Relationship Type="http://schemas.openxmlformats.org/officeDocument/2006/relationships/notesSlide" Target="/ppt/notesSlides/notesSlide2.xml" Id="R8c0bb5e3e39b403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e06aa8d6de4344" /><Relationship Type="http://schemas.openxmlformats.org/officeDocument/2006/relationships/notesSlide" Target="/ppt/notesSlides/notesSlide3.xml" Id="R6d8d63ee426c467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dfb3a57f9d4a3e" /><Relationship Type="http://schemas.openxmlformats.org/officeDocument/2006/relationships/notesSlide" Target="/ppt/notesSlides/notesSlide4.xml" Id="Rf8cee1e113f84b4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2b681fbddb4416" /><Relationship Type="http://schemas.openxmlformats.org/officeDocument/2006/relationships/notesSlide" Target="/ppt/notesSlides/notesSlide5.xml" Id="R70e70af52b4546f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914b856b0344bd" /><Relationship Type="http://schemas.openxmlformats.org/officeDocument/2006/relationships/notesSlide" Target="/ppt/notesSlides/notesSlide6.xml" Id="R5cef06b418a04e5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7c5700fa2b4587" /><Relationship Type="http://schemas.openxmlformats.org/officeDocument/2006/relationships/notesSlide" Target="/ppt/notesSlides/notesSlide7.xml" Id="R69ed86dd824c438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88dd6f48f6401e" /><Relationship Type="http://schemas.openxmlformats.org/officeDocument/2006/relationships/notesSlide" Target="/ppt/notesSlides/notesSlide8.xml" Id="Rcdb0e64aa84c4c6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016ddcca3d48d0" /><Relationship Type="http://schemas.openxmlformats.org/officeDocument/2006/relationships/notesSlide" Target="/ppt/notesSlides/notesSlide9.xml" Id="R75cedba2300c430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e180df80964840" /><Relationship Type="http://schemas.openxmlformats.org/officeDocument/2006/relationships/notesSlide" Target="/ppt/notesSlides/notesSlide10.xml" Id="Rd4cd2837c6c74ea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655a2ffcf94c6e" /><Relationship Type="http://schemas.openxmlformats.org/officeDocument/2006/relationships/notesSlide" Target="/ppt/notesSlides/notesSlide11.xml" Id="Reae12010b40b467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368fd304e14859" /><Relationship Type="http://schemas.openxmlformats.org/officeDocument/2006/relationships/notesSlide" Target="/ppt/notesSlides/notesSlide12.xml" Id="R5c9ecbd2d5854f7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2337d64948434c" /><Relationship Type="http://schemas.openxmlformats.org/officeDocument/2006/relationships/notesSlide" Target="/ppt/notesSlides/notesSlide13.xml" Id="R8b8463fe2c6349e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91a045160a4971" /><Relationship Type="http://schemas.openxmlformats.org/officeDocument/2006/relationships/notesSlide" Target="/ppt/notesSlides/notesSlide14.xml" Id="Rdf36ccbb83cf43a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29bbe8d99f4372" /><Relationship Type="http://schemas.openxmlformats.org/officeDocument/2006/relationships/notesSlide" Target="/ppt/notesSlides/notesSlide15.xml" Id="R015cdcec56ca4e7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5ddecf28d24ca9" /><Relationship Type="http://schemas.openxmlformats.org/officeDocument/2006/relationships/notesSlide" Target="/ppt/notesSlides/notesSlide16.xml" Id="Rdc42283d249a430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45ce09d0c14201" /><Relationship Type="http://schemas.openxmlformats.org/officeDocument/2006/relationships/notesSlide" Target="/ppt/notesSlides/notesSlide17.xml" Id="R13f9d477dbf042a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Ecclesiastes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4:1  |  Ecclesiastes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我又轉念，見日光之下所行的一切欺壓。看哪，受欺壓的流淚，且無人安慰；欺壓他們的有勢力，也無人安慰他們。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I returned, and considered all the oppressions that are done under the sun: and behold the tears of such as were oppressed, and they had no comforter; and on the side of their oppressors there was power; but they had no comforter.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4:2  |  Ecclesiastes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因此，我讚歎那早已死的死人，勝過那還活着的活人。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I praised the dead which are already dead more than the living which are yet alive.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4:3  |  Ecclesiastes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並且我以為那未曾生的，就是未見過日光之下惡事的，比這兩等人更強。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better is he than both they, which hath not yet been, who hath not seen the evil work that is done under the sun.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4:4  |  Ecclesiastes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我又見人為一切的勞碌和各樣靈巧的工作就被鄰舍嫉妒。這也是虛空，也是捕風。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Again, I considered all travail, and every right work, that for this a man is envied of his neighbour. This is also vanity and vexation of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4:5  |  Ecclesiastes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愚昧人抱着手，吃自己的肉。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fool foldeth his hands together, and eateth his own flesh.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4:6  |  Ecclesiastes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滿了一把，得享安靜，強如滿了兩把，勞碌捕風。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Better is an handful with quietness, than both the hands full with travail and vexation of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4:7  |  Ecclesiastes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我又轉念，見日光之下有一件虛空的事：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I returned, and I saw vanity under the sun.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4:8  |  Ecclesiastes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有人孤單無二，無子無兄，竟勞碌不息，眼目也不以錢財為足。[他說]：「我勞勞碌碌，刻苦自己，不享福樂，到底是為誰呢？」這也是虛空，是極重的勞苦。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one alone, and there is not a second; yea, he hath neither child nor brother: yet is there no end of all his labour; neither is his eye satisfied with riches; neither saith he, For whom do I labour, and bereave my soul of good? This is also vanity, yea, it is a sore travail.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4:9  |  Ecclesiastes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兩個人總比一個人好，因為二人勞碌同得美好的果效。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Two are better than one; because they have a good reward for their labour.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4:10  |  Ecclesiastes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若是跌倒，這人可以扶起他的同伴；若是孤身跌倒，沒有別人扶起他來，這人就有禍了。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they fall, the one will lift up his fellow: but woe to him that is alone when he falleth; for he hath not another to help him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4:11  |  Ecclesiastes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再者，二人同睡就都暖和，一人獨睡怎能暖和呢？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Again, if two lie together, then they have heat: but how can one be warm alone?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4:12  |  Ecclesiastes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有人攻勝孤身一人，若有二人便能敵擋他；三股合成的繩子不容易折斷。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one prevail against him, two shall withstand him; and a threefold cord is not quickly broken.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4:13  |  Ecclesiastes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貧窮而有智慧的少年人勝過年老不肯納諫的愚昧王。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Better is a poor and a wise child than an old and foolish king, who will no more be admonished.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4:14  |  Ecclesiastes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這人是從監牢中出來作王，在他國中，生來原是貧窮的。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out of prison he cometh to reign; whereas also he that is born in his kingdom becometh poor.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4:15  |  Ecclesiastes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我見日光之下一切行動的活人都隨從那第二位，就是起來代替老王的少年人。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considered all the living which walk under the sun, with the second child that shall stand up in his stead.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4:16  |  Ecclesiastes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他所治理的眾人就是他的百姓，多得無數；在他後來的人尚且不喜悅他。這真是虛空，也是捕風。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end of all the people, even of all that have been before them: they also that come after shall not rejoice in him. Surely this also is vanity and vexation of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2026-08-26T10:35:19.3230000Z</dcterms:created>
  <dcterms:modified xsi:type="dcterms:W3CDTF">2026-08-26T10:35:19.3230000Z</dcterms:modified>
</coreProperties>
</file>