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ce2a797da4c4c40" /><Relationship Type="http://schemas.openxmlformats.org/officeDocument/2006/relationships/extended-properties" Target="/docProps/app.xml" Id="R74b496b297f84bf1" /><Relationship Type="http://schemas.openxmlformats.org/officeDocument/2006/relationships/officeDocument" Target="/ppt/presentation.xml" Id="Rac92453b4665431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2d1ca1411d54cd4"/>
  </p:sldMasterIdLst>
  <p:notesMasterIdLst>
    <p:notesMasterId xmlns:r="http://schemas.openxmlformats.org/officeDocument/2006/relationships" r:id="R3d75ea3299904d52"/>
  </p:notesMasterIdLst>
  <p:sldIdLst>
    <p:sldId xmlns:r="http://schemas.openxmlformats.org/officeDocument/2006/relationships" id="256" r:id="Re78a81e973b447a8"/>
    <p:sldId xmlns:r="http://schemas.openxmlformats.org/officeDocument/2006/relationships" id="257" r:id="R7ee3f3da993049d6"/>
    <p:sldId xmlns:r="http://schemas.openxmlformats.org/officeDocument/2006/relationships" id="258" r:id="R7e201d368c954c15"/>
    <p:sldId xmlns:r="http://schemas.openxmlformats.org/officeDocument/2006/relationships" id="259" r:id="R20e16d6ec1aa45d7"/>
    <p:sldId xmlns:r="http://schemas.openxmlformats.org/officeDocument/2006/relationships" id="260" r:id="Rb1a8a681c00e4f8b"/>
    <p:sldId xmlns:r="http://schemas.openxmlformats.org/officeDocument/2006/relationships" id="261" r:id="R9174a95487b5464e"/>
    <p:sldId xmlns:r="http://schemas.openxmlformats.org/officeDocument/2006/relationships" id="262" r:id="R685b9e48de594b73"/>
    <p:sldId xmlns:r="http://schemas.openxmlformats.org/officeDocument/2006/relationships" id="263" r:id="R08a2339cf7a84964"/>
    <p:sldId xmlns:r="http://schemas.openxmlformats.org/officeDocument/2006/relationships" id="264" r:id="Rbdd0428e7f184002"/>
    <p:sldId xmlns:r="http://schemas.openxmlformats.org/officeDocument/2006/relationships" id="265" r:id="R7a04b94dbe1740c3"/>
    <p:sldId xmlns:r="http://schemas.openxmlformats.org/officeDocument/2006/relationships" id="266" r:id="R45cf386f29a2474c"/>
    <p:sldId xmlns:r="http://schemas.openxmlformats.org/officeDocument/2006/relationships" id="267" r:id="Re73d46205faa4a93"/>
    <p:sldId xmlns:r="http://schemas.openxmlformats.org/officeDocument/2006/relationships" id="268" r:id="Re8e17dfb38f5459d"/>
    <p:sldId xmlns:r="http://schemas.openxmlformats.org/officeDocument/2006/relationships" id="269" r:id="Re8cc6b9630bc415a"/>
    <p:sldId xmlns:r="http://schemas.openxmlformats.org/officeDocument/2006/relationships" id="270" r:id="Rd0c9ca9289e84ba3"/>
    <p:sldId xmlns:r="http://schemas.openxmlformats.org/officeDocument/2006/relationships" id="271" r:id="R88273b5567ee49d5"/>
    <p:sldId xmlns:r="http://schemas.openxmlformats.org/officeDocument/2006/relationships" id="272" r:id="R783f43fcc16c4d67"/>
    <p:sldId xmlns:r="http://schemas.openxmlformats.org/officeDocument/2006/relationships" id="273" r:id="Rc4883c9551ce45a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0cfb934b8e04e4d" /><Relationship Type="http://schemas.openxmlformats.org/officeDocument/2006/relationships/slideMaster" Target="/ppt/slideMasters/slideMaster1.xml" Id="R22d1ca1411d54cd4" /><Relationship Type="http://schemas.openxmlformats.org/officeDocument/2006/relationships/notesMaster" Target="/ppt/notesMasters/notesMaster1.xml" Id="R3d75ea3299904d52" /><Relationship Type="http://schemas.openxmlformats.org/officeDocument/2006/relationships/presProps" Target="/ppt/presProps.xml" Id="R18bb6e14394c466d" /><Relationship Type="http://schemas.openxmlformats.org/officeDocument/2006/relationships/tableStyles" Target="/ppt/tableStyles.xml" Id="R4cdec5088b0d4900" /><Relationship Type="http://schemas.openxmlformats.org/officeDocument/2006/relationships/slide" Target="/ppt/slides/slide1.xml" Id="Re78a81e973b447a8" /><Relationship Type="http://schemas.openxmlformats.org/officeDocument/2006/relationships/slide" Target="/ppt/slides/slide2.xml" Id="R7ee3f3da993049d6" /><Relationship Type="http://schemas.openxmlformats.org/officeDocument/2006/relationships/slide" Target="/ppt/slides/slide3.xml" Id="R7e201d368c954c15" /><Relationship Type="http://schemas.openxmlformats.org/officeDocument/2006/relationships/slide" Target="/ppt/slides/slide4.xml" Id="R20e16d6ec1aa45d7" /><Relationship Type="http://schemas.openxmlformats.org/officeDocument/2006/relationships/slide" Target="/ppt/slides/slide5.xml" Id="Rb1a8a681c00e4f8b" /><Relationship Type="http://schemas.openxmlformats.org/officeDocument/2006/relationships/slide" Target="/ppt/slides/slide6.xml" Id="R9174a95487b5464e" /><Relationship Type="http://schemas.openxmlformats.org/officeDocument/2006/relationships/slide" Target="/ppt/slides/slide7.xml" Id="R685b9e48de594b73" /><Relationship Type="http://schemas.openxmlformats.org/officeDocument/2006/relationships/slide" Target="/ppt/slides/slide8.xml" Id="R08a2339cf7a84964" /><Relationship Type="http://schemas.openxmlformats.org/officeDocument/2006/relationships/slide" Target="/ppt/slides/slide9.xml" Id="Rbdd0428e7f184002" /><Relationship Type="http://schemas.openxmlformats.org/officeDocument/2006/relationships/slide" Target="/ppt/slides/slide10.xml" Id="R7a04b94dbe1740c3" /><Relationship Type="http://schemas.openxmlformats.org/officeDocument/2006/relationships/slide" Target="/ppt/slides/slide11.xml" Id="R45cf386f29a2474c" /><Relationship Type="http://schemas.openxmlformats.org/officeDocument/2006/relationships/slide" Target="/ppt/slides/slide12.xml" Id="Re73d46205faa4a93" /><Relationship Type="http://schemas.openxmlformats.org/officeDocument/2006/relationships/slide" Target="/ppt/slides/slide13.xml" Id="Re8e17dfb38f5459d" /><Relationship Type="http://schemas.openxmlformats.org/officeDocument/2006/relationships/slide" Target="/ppt/slides/slide14.xml" Id="Re8cc6b9630bc415a" /><Relationship Type="http://schemas.openxmlformats.org/officeDocument/2006/relationships/slide" Target="/ppt/slides/slide15.xml" Id="Rd0c9ca9289e84ba3" /><Relationship Type="http://schemas.openxmlformats.org/officeDocument/2006/relationships/slide" Target="/ppt/slides/slide16.xml" Id="R88273b5567ee49d5" /><Relationship Type="http://schemas.openxmlformats.org/officeDocument/2006/relationships/slide" Target="/ppt/slides/slide17.xml" Id="R783f43fcc16c4d67" /><Relationship Type="http://schemas.openxmlformats.org/officeDocument/2006/relationships/slide" Target="/ppt/slides/slide18.xml" Id="Rc4883c9551ce45a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5ab269f01d74da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c28e60d87094994" /><Relationship Type="http://schemas.openxmlformats.org/officeDocument/2006/relationships/notesMaster" Target="/ppt/notesMasters/notesMaster1.xml" Id="Re82d893d6f59493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028e2a40abc4015" /><Relationship Type="http://schemas.openxmlformats.org/officeDocument/2006/relationships/notesMaster" Target="/ppt/notesMasters/notesMaster1.xml" Id="Rc6b0eb2c8dd44bc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b698c1f1bb94d32" /><Relationship Type="http://schemas.openxmlformats.org/officeDocument/2006/relationships/notesMaster" Target="/ppt/notesMasters/notesMaster1.xml" Id="R25d04c9fa80c403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9dd9de9449f41c6" /><Relationship Type="http://schemas.openxmlformats.org/officeDocument/2006/relationships/notesMaster" Target="/ppt/notesMasters/notesMaster1.xml" Id="Reb500065ecec42e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1293d79ceee4a57" /><Relationship Type="http://schemas.openxmlformats.org/officeDocument/2006/relationships/notesMaster" Target="/ppt/notesMasters/notesMaster1.xml" Id="Rc8051df064db4c0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b7e226fc8354876" /><Relationship Type="http://schemas.openxmlformats.org/officeDocument/2006/relationships/notesMaster" Target="/ppt/notesMasters/notesMaster1.xml" Id="Rcdb56963c6e84d4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e06199050df4563" /><Relationship Type="http://schemas.openxmlformats.org/officeDocument/2006/relationships/notesMaster" Target="/ppt/notesMasters/notesMaster1.xml" Id="Rc3afa05b4dd44e0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e4143d6cf5d4e4f" /><Relationship Type="http://schemas.openxmlformats.org/officeDocument/2006/relationships/notesMaster" Target="/ppt/notesMasters/notesMaster1.xml" Id="Rd2f75399151d43b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874834eb3134ba0" /><Relationship Type="http://schemas.openxmlformats.org/officeDocument/2006/relationships/notesMaster" Target="/ppt/notesMasters/notesMaster1.xml" Id="Rcd4a4f66c71e434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c8c49eef6534ba2" /><Relationship Type="http://schemas.openxmlformats.org/officeDocument/2006/relationships/notesMaster" Target="/ppt/notesMasters/notesMaster1.xml" Id="Rbbcf4c8beb7047f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e2f5a8ea83f42e0" /><Relationship Type="http://schemas.openxmlformats.org/officeDocument/2006/relationships/notesMaster" Target="/ppt/notesMasters/notesMaster1.xml" Id="R3f8e2e4817b045f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55bb7f8dd394833" /><Relationship Type="http://schemas.openxmlformats.org/officeDocument/2006/relationships/notesMaster" Target="/ppt/notesMasters/notesMaster1.xml" Id="R60e9efa04a4340b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03ff506e8974b2e" /><Relationship Type="http://schemas.openxmlformats.org/officeDocument/2006/relationships/notesMaster" Target="/ppt/notesMasters/notesMaster1.xml" Id="R016be94646524c1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b9a9b443c7d46fe" /><Relationship Type="http://schemas.openxmlformats.org/officeDocument/2006/relationships/notesMaster" Target="/ppt/notesMasters/notesMaster1.xml" Id="R565ec056e396403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e2ac18fd7204b26" /><Relationship Type="http://schemas.openxmlformats.org/officeDocument/2006/relationships/notesMaster" Target="/ppt/notesMasters/notesMaster1.xml" Id="R67f611c7cf2440c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573db73e4d34a92" /><Relationship Type="http://schemas.openxmlformats.org/officeDocument/2006/relationships/notesMaster" Target="/ppt/notesMasters/notesMaster1.xml" Id="R7e6a172c133a4e9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7cc8cd186144dab" /><Relationship Type="http://schemas.openxmlformats.org/officeDocument/2006/relationships/notesMaster" Target="/ppt/notesMasters/notesMaster1.xml" Id="Raa39dae063554a2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6abc5ce2bfe45ac" /><Relationship Type="http://schemas.openxmlformats.org/officeDocument/2006/relationships/notesMaster" Target="/ppt/notesMasters/notesMaster1.xml" Id="Rc0b952f3c25742f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14fa788e5f94dfa" /><Relationship Type="http://schemas.openxmlformats.org/officeDocument/2006/relationships/image" Target="/ppt/media/image.png" Id="Rdfe374014adf4b72" /><Relationship Type="http://schemas.openxmlformats.org/officeDocument/2006/relationships/image" Target="/ppt/media/image2.png" Id="Ra22d58935814477a" /><Relationship Type="http://schemas.openxmlformats.org/officeDocument/2006/relationships/image" Target="/ppt/media/image.jpeg" Id="Rddcdd93086fa4a2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d5189b1861d4bf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fe374014adf4b7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22d58935814477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cdd93086fa4a2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e9ee4817da54b8c" /><Relationship Type="http://schemas.openxmlformats.org/officeDocument/2006/relationships/slideLayout" Target="/ppt/slideLayouts/slideLayout1.xml" Id="R1fe2abe898254218" /><Relationship Type="http://schemas.openxmlformats.org/officeDocument/2006/relationships/slideLayout" Target="/ppt/slideLayouts/slideLayout2.xml" Id="R379d6c98c20f43b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fe2abe898254218"/>
    <p:sldLayoutId xmlns:r="http://schemas.openxmlformats.org/officeDocument/2006/relationships" id="2147483650" r:id="R379d6c98c20f43b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c13fb1f06347c6" /><Relationship Type="http://schemas.openxmlformats.org/officeDocument/2006/relationships/notesSlide" Target="/ppt/notesSlides/notesSlide1.xml" Id="R34005be43cba484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13e92786924e05" /><Relationship Type="http://schemas.openxmlformats.org/officeDocument/2006/relationships/notesSlide" Target="/ppt/notesSlides/notesSlide2.xml" Id="Rfd47cc655259476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2748da32c84ef6" /><Relationship Type="http://schemas.openxmlformats.org/officeDocument/2006/relationships/notesSlide" Target="/ppt/notesSlides/notesSlide3.xml" Id="R1e36dabd618d4a3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184ca653334282" /><Relationship Type="http://schemas.openxmlformats.org/officeDocument/2006/relationships/notesSlide" Target="/ppt/notesSlides/notesSlide4.xml" Id="R923bfd337c36485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29254ee7ad455f" /><Relationship Type="http://schemas.openxmlformats.org/officeDocument/2006/relationships/notesSlide" Target="/ppt/notesSlides/notesSlide5.xml" Id="Rc89197046b11414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b3f8ae4b534eb2" /><Relationship Type="http://schemas.openxmlformats.org/officeDocument/2006/relationships/notesSlide" Target="/ppt/notesSlides/notesSlide6.xml" Id="R388e9fbde1ba470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8d049d46874d0f" /><Relationship Type="http://schemas.openxmlformats.org/officeDocument/2006/relationships/notesSlide" Target="/ppt/notesSlides/notesSlide7.xml" Id="Rf076a04fa65b4d3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1a9d3b6dd64aee" /><Relationship Type="http://schemas.openxmlformats.org/officeDocument/2006/relationships/notesSlide" Target="/ppt/notesSlides/notesSlide8.xml" Id="Re9fabf5196eb483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5b253431ef4d4c" /><Relationship Type="http://schemas.openxmlformats.org/officeDocument/2006/relationships/notesSlide" Target="/ppt/notesSlides/notesSlide9.xml" Id="R392336f48a6b44e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4c50f178484353" /><Relationship Type="http://schemas.openxmlformats.org/officeDocument/2006/relationships/notesSlide" Target="/ppt/notesSlides/notesSlide10.xml" Id="R071aac82d87a424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6348d7d3284b89" /><Relationship Type="http://schemas.openxmlformats.org/officeDocument/2006/relationships/notesSlide" Target="/ppt/notesSlides/notesSlide11.xml" Id="Rb24c3945676b4a0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ff13ca512a458f" /><Relationship Type="http://schemas.openxmlformats.org/officeDocument/2006/relationships/notesSlide" Target="/ppt/notesSlides/notesSlide12.xml" Id="R753064e00e5b4de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b9df219e59461e" /><Relationship Type="http://schemas.openxmlformats.org/officeDocument/2006/relationships/notesSlide" Target="/ppt/notesSlides/notesSlide13.xml" Id="R1a63d1e5c7fb435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6fc2a85c5742f4" /><Relationship Type="http://schemas.openxmlformats.org/officeDocument/2006/relationships/notesSlide" Target="/ppt/notesSlides/notesSlide14.xml" Id="Rc9c4333f78b846c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65f7fbc21e450a" /><Relationship Type="http://schemas.openxmlformats.org/officeDocument/2006/relationships/notesSlide" Target="/ppt/notesSlides/notesSlide15.xml" Id="Rbdc0578aa87a41d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8780112c7d478a" /><Relationship Type="http://schemas.openxmlformats.org/officeDocument/2006/relationships/notesSlide" Target="/ppt/notesSlides/notesSlide16.xml" Id="R074627e6f00a457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e1e24920c24dfc" /><Relationship Type="http://schemas.openxmlformats.org/officeDocument/2006/relationships/notesSlide" Target="/ppt/notesSlides/notesSlide17.xml" Id="Rc24d7e250d394a1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8f74bf374142ad" /><Relationship Type="http://schemas.openxmlformats.org/officeDocument/2006/relationships/notesSlide" Target="/ppt/notesSlides/notesSlide18.xml" Id="R8948a362747449a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Song of Solomon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2:1  |  Song of Solomon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我是沙崙的玫瑰花， 是谷中的百合花。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rose of Sharon, and the lily of the valleys.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2:2  |  Song of Solomon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我的佳偶在女子中， 好像百合花在荊棘內。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lily among thorns, so is my love among the daughters.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2:3  |  Song of Solomon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我的良人在男子中， 如同蘋果樹在樹林中。 我歡歡喜喜坐在他的蔭下， 嘗他果子的滋味，覺得甘甜。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apple tree among the trees of the wood, so is my beloved among the sons. I sat down under his shadow with great delight, and his fruit was sweet to my taste.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2:4  |  Song of Solomon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他帶我入筵宴所， 以愛為旗在我以上。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brought me to the banqueting house, and his banner over me was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2:5  |  Song of Solomon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求你們給我葡萄乾增補我力， 給我蘋果暢快我心， 因我思愛成病。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Stay me with flagons, comfort me with apples: for I am sick of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2:6  |  Song of Solomon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他的左手在我頭下； 他的右手將我抱住。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left hand is under my head, and his right hand doth embrace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2:7  |  Song of Solomon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耶路撒冷的眾女子啊， 我指着羚羊或田野的母鹿囑咐你們： 不要驚動、不要叫醒我所親愛的， 等他自己情願。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charge you, O ye daughters of Jerusalem, by the roes, and by the hinds of the field, that ye stir not up, nor awake my love, till he please.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2:8  |  Song of Solomon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[聽啊]！是我良人的聲音； 看哪！他躥山越嶺而來。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voice of my beloved! behold, he cometh leaping upon the mountains, skipping upon the hills.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2:9  |  Song of Solomon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我的良人好像羚羊，或像小鹿。 他站在我們牆壁後， 從窗戶往裏觀看， 從窗欞往裏窺探。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beloved is like a roe or a young hart: behold, he standeth behind our wall, he looketh forth at the windows, shewing himself through the lattice.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2:10  |  Song of Solomon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我良人對我說： 〔新郎〕 我的佳偶，我的美人， 起來，與我同去！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beloved spake, and said unto me, Rise up, my love, my fair one, and come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2:11  |  Song of Solomon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因為冬天已往， 雨水止住過去了。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the winter is past, the rain is over and gone;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2:12  |  Song of Solomon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地上百花開放， [百鳥]鳴叫的時候已經來到； 斑鳩的聲音在我們境內也聽見了。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flowers appear on the earth; the time of the singing of birds is come, and the voice of the turtle is heard in our land;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2:13  |  Song of Solomon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無花果樹的果子漸漸成熟； 葡萄樹開花放香。 我的佳偶，我的美人， 起來，與我同去！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fig tree putteth forth her green figs, and the vines with the tender grape give a good smell. Arise, my love, my fair one, and come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2:14  |  Song of Solomon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我的鴿子啊，你在磐石穴中， 在陡巖的隱密處。 求你容我得見你的面貌， 得聽你的聲音； 因為你的聲音柔和， 你的面貌秀美。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my dove, that art in the clefts of the rock, in the secret places of the stairs, let me see thy countenance, let me hear thy voice; for sweet is thy voice, and thy countenance is comely.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2:15  |  Song of Solomon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要給我們擒拿狐狸， 就是毀壞葡萄園的小狐狸， 因為我們的葡萄正在開花。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us the foxes, the little foxes, that spoil the vines: for our vines have tender grapes.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2:16  |  Song of Solomon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良人屬我，我也屬他； 他在百合花中牧放[群羊]。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beloved is mine, and I am his: he feedeth among the lilies.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2:17  |  Song of Solomon 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我的良人哪， 求你等到天起涼風、 日影飛去的時候， 你要轉回，好像羚羊， 或像小鹿在比特山上。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Until the day break, and the shadows flee away, turn, my beloved, and be thou like a roe or a young hart upon the mountains of Bether.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2026-08-26T10:35:43.4880000Z</dcterms:created>
  <dcterms:modified xsi:type="dcterms:W3CDTF">2026-08-26T10:35:43.4880000Z</dcterms:modified>
</coreProperties>
</file>