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d2b981b1a49469e" /><Relationship Type="http://schemas.openxmlformats.org/officeDocument/2006/relationships/extended-properties" Target="/docProps/app.xml" Id="R15b2879d030f4333" /><Relationship Type="http://schemas.openxmlformats.org/officeDocument/2006/relationships/officeDocument" Target="/ppt/presentation.xml" Id="Rf348903f3ca24c2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a50a31451b14c60"/>
  </p:sldMasterIdLst>
  <p:notesMasterIdLst>
    <p:notesMasterId xmlns:r="http://schemas.openxmlformats.org/officeDocument/2006/relationships" r:id="R117b0adfb24e44e8"/>
  </p:notesMasterIdLst>
  <p:sldIdLst>
    <p:sldId xmlns:r="http://schemas.openxmlformats.org/officeDocument/2006/relationships" id="256" r:id="R2b7d58ee6fd0456d"/>
    <p:sldId xmlns:r="http://schemas.openxmlformats.org/officeDocument/2006/relationships" id="257" r:id="Rf131ffebd1214d16"/>
    <p:sldId xmlns:r="http://schemas.openxmlformats.org/officeDocument/2006/relationships" id="258" r:id="R0e3f8fb499014bee"/>
    <p:sldId xmlns:r="http://schemas.openxmlformats.org/officeDocument/2006/relationships" id="259" r:id="Rbc7cad534e82403d"/>
    <p:sldId xmlns:r="http://schemas.openxmlformats.org/officeDocument/2006/relationships" id="260" r:id="R292b927db33d4845"/>
    <p:sldId xmlns:r="http://schemas.openxmlformats.org/officeDocument/2006/relationships" id="261" r:id="Rf685c1cf72a04952"/>
    <p:sldId xmlns:r="http://schemas.openxmlformats.org/officeDocument/2006/relationships" id="262" r:id="R1559bed9dbd94462"/>
    <p:sldId xmlns:r="http://schemas.openxmlformats.org/officeDocument/2006/relationships" id="263" r:id="R55b85069c7344ee7"/>
    <p:sldId xmlns:r="http://schemas.openxmlformats.org/officeDocument/2006/relationships" id="264" r:id="Rc614443d8d1d41d7"/>
    <p:sldId xmlns:r="http://schemas.openxmlformats.org/officeDocument/2006/relationships" id="265" r:id="R792b8155cbf24cbe"/>
    <p:sldId xmlns:r="http://schemas.openxmlformats.org/officeDocument/2006/relationships" id="266" r:id="R99cfae7af0844593"/>
    <p:sldId xmlns:r="http://schemas.openxmlformats.org/officeDocument/2006/relationships" id="267" r:id="R6f9ae5d07f564e9f"/>
    <p:sldId xmlns:r="http://schemas.openxmlformats.org/officeDocument/2006/relationships" id="268" r:id="Ra105c19b6e69497c"/>
    <p:sldId xmlns:r="http://schemas.openxmlformats.org/officeDocument/2006/relationships" id="269" r:id="R98ee61571c7d4057"/>
    <p:sldId xmlns:r="http://schemas.openxmlformats.org/officeDocument/2006/relationships" id="270" r:id="R9a12cdfcbc074cd6"/>
    <p:sldId xmlns:r="http://schemas.openxmlformats.org/officeDocument/2006/relationships" id="271" r:id="Rd518cb93b0ac4b00"/>
    <p:sldId xmlns:r="http://schemas.openxmlformats.org/officeDocument/2006/relationships" id="272" r:id="Ra43bd501c8da49fb"/>
    <p:sldId xmlns:r="http://schemas.openxmlformats.org/officeDocument/2006/relationships" id="273" r:id="R49f0a8ecfad34270"/>
    <p:sldId xmlns:r="http://schemas.openxmlformats.org/officeDocument/2006/relationships" id="274" r:id="R6488657b9e0b458a"/>
    <p:sldId xmlns:r="http://schemas.openxmlformats.org/officeDocument/2006/relationships" id="275" r:id="R4cada6148308464f"/>
    <p:sldId xmlns:r="http://schemas.openxmlformats.org/officeDocument/2006/relationships" id="276" r:id="R3671971db2704cec"/>
    <p:sldId xmlns:r="http://schemas.openxmlformats.org/officeDocument/2006/relationships" id="277" r:id="R99860c46f8e44053"/>
    <p:sldId xmlns:r="http://schemas.openxmlformats.org/officeDocument/2006/relationships" id="278" r:id="R535b687ee634476e"/>
    <p:sldId xmlns:r="http://schemas.openxmlformats.org/officeDocument/2006/relationships" id="279" r:id="Reb73078a24bd4e05"/>
    <p:sldId xmlns:r="http://schemas.openxmlformats.org/officeDocument/2006/relationships" id="280" r:id="R5f12741b7ae44568"/>
    <p:sldId xmlns:r="http://schemas.openxmlformats.org/officeDocument/2006/relationships" id="281" r:id="R462027b80de84663"/>
    <p:sldId xmlns:r="http://schemas.openxmlformats.org/officeDocument/2006/relationships" id="282" r:id="R8723a35301b74d59"/>
    <p:sldId xmlns:r="http://schemas.openxmlformats.org/officeDocument/2006/relationships" id="283" r:id="R91aab58f068d4416"/>
    <p:sldId xmlns:r="http://schemas.openxmlformats.org/officeDocument/2006/relationships" id="284" r:id="R44bcecb14e264e61"/>
    <p:sldId xmlns:r="http://schemas.openxmlformats.org/officeDocument/2006/relationships" id="285" r:id="R290b2b2e22bb441c"/>
    <p:sldId xmlns:r="http://schemas.openxmlformats.org/officeDocument/2006/relationships" id="286" r:id="R4c842ccaad104e25"/>
    <p:sldId xmlns:r="http://schemas.openxmlformats.org/officeDocument/2006/relationships" id="287" r:id="R4dace44427de42c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d763ec697de46dd" /><Relationship Type="http://schemas.openxmlformats.org/officeDocument/2006/relationships/slideMaster" Target="/ppt/slideMasters/slideMaster1.xml" Id="R4a50a31451b14c60" /><Relationship Type="http://schemas.openxmlformats.org/officeDocument/2006/relationships/notesMaster" Target="/ppt/notesMasters/notesMaster1.xml" Id="R117b0adfb24e44e8" /><Relationship Type="http://schemas.openxmlformats.org/officeDocument/2006/relationships/presProps" Target="/ppt/presProps.xml" Id="Rc8369c5c47674d6c" /><Relationship Type="http://schemas.openxmlformats.org/officeDocument/2006/relationships/tableStyles" Target="/ppt/tableStyles.xml" Id="R775c5451e12c48af" /><Relationship Type="http://schemas.openxmlformats.org/officeDocument/2006/relationships/slide" Target="/ppt/slides/slide1.xml" Id="R2b7d58ee6fd0456d" /><Relationship Type="http://schemas.openxmlformats.org/officeDocument/2006/relationships/slide" Target="/ppt/slides/slide2.xml" Id="Rf131ffebd1214d16" /><Relationship Type="http://schemas.openxmlformats.org/officeDocument/2006/relationships/slide" Target="/ppt/slides/slide3.xml" Id="R0e3f8fb499014bee" /><Relationship Type="http://schemas.openxmlformats.org/officeDocument/2006/relationships/slide" Target="/ppt/slides/slide4.xml" Id="Rbc7cad534e82403d" /><Relationship Type="http://schemas.openxmlformats.org/officeDocument/2006/relationships/slide" Target="/ppt/slides/slide5.xml" Id="R292b927db33d4845" /><Relationship Type="http://schemas.openxmlformats.org/officeDocument/2006/relationships/slide" Target="/ppt/slides/slide6.xml" Id="Rf685c1cf72a04952" /><Relationship Type="http://schemas.openxmlformats.org/officeDocument/2006/relationships/slide" Target="/ppt/slides/slide7.xml" Id="R1559bed9dbd94462" /><Relationship Type="http://schemas.openxmlformats.org/officeDocument/2006/relationships/slide" Target="/ppt/slides/slide8.xml" Id="R55b85069c7344ee7" /><Relationship Type="http://schemas.openxmlformats.org/officeDocument/2006/relationships/slide" Target="/ppt/slides/slide9.xml" Id="Rc614443d8d1d41d7" /><Relationship Type="http://schemas.openxmlformats.org/officeDocument/2006/relationships/slide" Target="/ppt/slides/slide10.xml" Id="R792b8155cbf24cbe" /><Relationship Type="http://schemas.openxmlformats.org/officeDocument/2006/relationships/slide" Target="/ppt/slides/slide11.xml" Id="R99cfae7af0844593" /><Relationship Type="http://schemas.openxmlformats.org/officeDocument/2006/relationships/slide" Target="/ppt/slides/slide12.xml" Id="R6f9ae5d07f564e9f" /><Relationship Type="http://schemas.openxmlformats.org/officeDocument/2006/relationships/slide" Target="/ppt/slides/slide13.xml" Id="Ra105c19b6e69497c" /><Relationship Type="http://schemas.openxmlformats.org/officeDocument/2006/relationships/slide" Target="/ppt/slides/slide14.xml" Id="R98ee61571c7d4057" /><Relationship Type="http://schemas.openxmlformats.org/officeDocument/2006/relationships/slide" Target="/ppt/slides/slide15.xml" Id="R9a12cdfcbc074cd6" /><Relationship Type="http://schemas.openxmlformats.org/officeDocument/2006/relationships/slide" Target="/ppt/slides/slide16.xml" Id="Rd518cb93b0ac4b00" /><Relationship Type="http://schemas.openxmlformats.org/officeDocument/2006/relationships/slide" Target="/ppt/slides/slide17.xml" Id="Ra43bd501c8da49fb" /><Relationship Type="http://schemas.openxmlformats.org/officeDocument/2006/relationships/slide" Target="/ppt/slides/slide18.xml" Id="R49f0a8ecfad34270" /><Relationship Type="http://schemas.openxmlformats.org/officeDocument/2006/relationships/slide" Target="/ppt/slides/slide19.xml" Id="R6488657b9e0b458a" /><Relationship Type="http://schemas.openxmlformats.org/officeDocument/2006/relationships/slide" Target="/ppt/slides/slide20.xml" Id="R4cada6148308464f" /><Relationship Type="http://schemas.openxmlformats.org/officeDocument/2006/relationships/slide" Target="/ppt/slides/slide21.xml" Id="R3671971db2704cec" /><Relationship Type="http://schemas.openxmlformats.org/officeDocument/2006/relationships/slide" Target="/ppt/slides/slide22.xml" Id="R99860c46f8e44053" /><Relationship Type="http://schemas.openxmlformats.org/officeDocument/2006/relationships/slide" Target="/ppt/slides/slide23.xml" Id="R535b687ee634476e" /><Relationship Type="http://schemas.openxmlformats.org/officeDocument/2006/relationships/slide" Target="/ppt/slides/slide24.xml" Id="Reb73078a24bd4e05" /><Relationship Type="http://schemas.openxmlformats.org/officeDocument/2006/relationships/slide" Target="/ppt/slides/slide25.xml" Id="R5f12741b7ae44568" /><Relationship Type="http://schemas.openxmlformats.org/officeDocument/2006/relationships/slide" Target="/ppt/slides/slide26.xml" Id="R462027b80de84663" /><Relationship Type="http://schemas.openxmlformats.org/officeDocument/2006/relationships/slide" Target="/ppt/slides/slide27.xml" Id="R8723a35301b74d59" /><Relationship Type="http://schemas.openxmlformats.org/officeDocument/2006/relationships/slide" Target="/ppt/slides/slide28.xml" Id="R91aab58f068d4416" /><Relationship Type="http://schemas.openxmlformats.org/officeDocument/2006/relationships/slide" Target="/ppt/slides/slide29.xml" Id="R44bcecb14e264e61" /><Relationship Type="http://schemas.openxmlformats.org/officeDocument/2006/relationships/slide" Target="/ppt/slides/slide30.xml" Id="R290b2b2e22bb441c" /><Relationship Type="http://schemas.openxmlformats.org/officeDocument/2006/relationships/slide" Target="/ppt/slides/slide31.xml" Id="R4c842ccaad104e25" /><Relationship Type="http://schemas.openxmlformats.org/officeDocument/2006/relationships/slide" Target="/ppt/slides/slide32.xml" Id="R4dace44427de42c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1289eeb9f61470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d1e211e59404fd2" /><Relationship Type="http://schemas.openxmlformats.org/officeDocument/2006/relationships/notesMaster" Target="/ppt/notesMasters/notesMaster1.xml" Id="R83ff993ae22b465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8ef8704097940d8" /><Relationship Type="http://schemas.openxmlformats.org/officeDocument/2006/relationships/notesMaster" Target="/ppt/notesMasters/notesMaster1.xml" Id="Rb44ac2e40d9844a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71e6fc9670f4f66" /><Relationship Type="http://schemas.openxmlformats.org/officeDocument/2006/relationships/notesMaster" Target="/ppt/notesMasters/notesMaster1.xml" Id="Rfc7a22afbb4b489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cf8360410aa4adb" /><Relationship Type="http://schemas.openxmlformats.org/officeDocument/2006/relationships/notesMaster" Target="/ppt/notesMasters/notesMaster1.xml" Id="R47e2160691464e3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0da461112c64a41" /><Relationship Type="http://schemas.openxmlformats.org/officeDocument/2006/relationships/notesMaster" Target="/ppt/notesMasters/notesMaster1.xml" Id="R31bc3ca4d883471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23f926ec9c24826" /><Relationship Type="http://schemas.openxmlformats.org/officeDocument/2006/relationships/notesMaster" Target="/ppt/notesMasters/notesMaster1.xml" Id="R7bd1927206794d3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02342728bdc44e0" /><Relationship Type="http://schemas.openxmlformats.org/officeDocument/2006/relationships/notesMaster" Target="/ppt/notesMasters/notesMaster1.xml" Id="Rb327da565d634d0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6f05153509645be" /><Relationship Type="http://schemas.openxmlformats.org/officeDocument/2006/relationships/notesMaster" Target="/ppt/notesMasters/notesMaster1.xml" Id="Rb48282717b95411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696c0f2b69240b3" /><Relationship Type="http://schemas.openxmlformats.org/officeDocument/2006/relationships/notesMaster" Target="/ppt/notesMasters/notesMaster1.xml" Id="R51dc8946a52949e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9957d93d2e3404e" /><Relationship Type="http://schemas.openxmlformats.org/officeDocument/2006/relationships/notesMaster" Target="/ppt/notesMasters/notesMaster1.xml" Id="Rdfb1d065d41a439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721705842534d0e" /><Relationship Type="http://schemas.openxmlformats.org/officeDocument/2006/relationships/notesMaster" Target="/ppt/notesMasters/notesMaster1.xml" Id="Rc546d8296df54dd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0638b4080cb4434" /><Relationship Type="http://schemas.openxmlformats.org/officeDocument/2006/relationships/notesMaster" Target="/ppt/notesMasters/notesMaster1.xml" Id="R11a6de9280f049c1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f8dbefa782048d5" /><Relationship Type="http://schemas.openxmlformats.org/officeDocument/2006/relationships/notesMaster" Target="/ppt/notesMasters/notesMaster1.xml" Id="Rc911818aadd445f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93f4d62e99940e8" /><Relationship Type="http://schemas.openxmlformats.org/officeDocument/2006/relationships/notesMaster" Target="/ppt/notesMasters/notesMaster1.xml" Id="R6317273e12904f4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c27326f338964103" /><Relationship Type="http://schemas.openxmlformats.org/officeDocument/2006/relationships/notesMaster" Target="/ppt/notesMasters/notesMaster1.xml" Id="R1ea911d4dc1a4e6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0e93f67bd70422a" /><Relationship Type="http://schemas.openxmlformats.org/officeDocument/2006/relationships/notesMaster" Target="/ppt/notesMasters/notesMaster1.xml" Id="R30f5ed4ae30e42c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23af20d82fc4cff" /><Relationship Type="http://schemas.openxmlformats.org/officeDocument/2006/relationships/notesMaster" Target="/ppt/notesMasters/notesMaster1.xml" Id="R9c55e9e7b8a74a4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6528964b2b94153" /><Relationship Type="http://schemas.openxmlformats.org/officeDocument/2006/relationships/notesMaster" Target="/ppt/notesMasters/notesMaster1.xml" Id="Rc1181ba9fa90489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b64a649b1a5459b" /><Relationship Type="http://schemas.openxmlformats.org/officeDocument/2006/relationships/notesMaster" Target="/ppt/notesMasters/notesMaster1.xml" Id="R9c150384f5da408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ba1a6f787aa4e39" /><Relationship Type="http://schemas.openxmlformats.org/officeDocument/2006/relationships/notesMaster" Target="/ppt/notesMasters/notesMaster1.xml" Id="Rde3b0de33bce453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2e49114bf22440e" /><Relationship Type="http://schemas.openxmlformats.org/officeDocument/2006/relationships/notesMaster" Target="/ppt/notesMasters/notesMaster1.xml" Id="R8d4add95d5ea4b5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6775a3f45c4436d" /><Relationship Type="http://schemas.openxmlformats.org/officeDocument/2006/relationships/notesMaster" Target="/ppt/notesMasters/notesMaster1.xml" Id="Reb354cdd2c8042f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064e2a2674a47cf" /><Relationship Type="http://schemas.openxmlformats.org/officeDocument/2006/relationships/notesMaster" Target="/ppt/notesMasters/notesMaster1.xml" Id="Ra2f12525358a474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fc011e513174d80" /><Relationship Type="http://schemas.openxmlformats.org/officeDocument/2006/relationships/notesMaster" Target="/ppt/notesMasters/notesMaster1.xml" Id="R51eeec0d2538409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f2b42882d764245" /><Relationship Type="http://schemas.openxmlformats.org/officeDocument/2006/relationships/notesMaster" Target="/ppt/notesMasters/notesMaster1.xml" Id="R7716221fe90a4ad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b3dffd1e2ee4cdc" /><Relationship Type="http://schemas.openxmlformats.org/officeDocument/2006/relationships/notesMaster" Target="/ppt/notesMasters/notesMaster1.xml" Id="R29a82135309642c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0e75cae7e7b425a" /><Relationship Type="http://schemas.openxmlformats.org/officeDocument/2006/relationships/notesMaster" Target="/ppt/notesMasters/notesMaster1.xml" Id="Rc7b8ab64baca4bc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d259e2ec8214c40" /><Relationship Type="http://schemas.openxmlformats.org/officeDocument/2006/relationships/notesMaster" Target="/ppt/notesMasters/notesMaster1.xml" Id="R76083d8771d44f3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3b8eb9ae3434c41" /><Relationship Type="http://schemas.openxmlformats.org/officeDocument/2006/relationships/notesMaster" Target="/ppt/notesMasters/notesMaster1.xml" Id="Rea39d5255b3c4e23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40e2c5920b64298" /><Relationship Type="http://schemas.openxmlformats.org/officeDocument/2006/relationships/notesMaster" Target="/ppt/notesMasters/notesMaster1.xml" Id="Rc82eaaa2602544c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76f4a851bc14b48" /><Relationship Type="http://schemas.openxmlformats.org/officeDocument/2006/relationships/notesMaster" Target="/ppt/notesMasters/notesMaster1.xml" Id="Rd3f9067a6b4f4cda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ad93d0ca52dd4fda" /><Relationship Type="http://schemas.openxmlformats.org/officeDocument/2006/relationships/notesMaster" Target="/ppt/notesMasters/notesMaster1.xml" Id="Rf095c740bc6c488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5a5b410e614079" /><Relationship Type="http://schemas.openxmlformats.org/officeDocument/2006/relationships/image" Target="/ppt/media/image.png" Id="R488d7e24c1634ea0" /><Relationship Type="http://schemas.openxmlformats.org/officeDocument/2006/relationships/image" Target="/ppt/media/image2.png" Id="R6058cb6380fb4d61" /><Relationship Type="http://schemas.openxmlformats.org/officeDocument/2006/relationships/image" Target="/ppt/media/image.jpeg" Id="Ra63ac50df84c42e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6a80b836d341c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88d7e24c1634ea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058cb6380fb4d6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3ac50df84c42e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4d9623870f94fe7" /><Relationship Type="http://schemas.openxmlformats.org/officeDocument/2006/relationships/slideLayout" Target="/ppt/slideLayouts/slideLayout1.xml" Id="R3aa42884dfcf4c61" /><Relationship Type="http://schemas.openxmlformats.org/officeDocument/2006/relationships/slideLayout" Target="/ppt/slideLayouts/slideLayout2.xml" Id="Rb40e83628e4646e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aa42884dfcf4c61"/>
    <p:sldLayoutId xmlns:r="http://schemas.openxmlformats.org/officeDocument/2006/relationships" id="2147483650" r:id="Rb40e83628e4646e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00e4b3c1454c1f" /><Relationship Type="http://schemas.openxmlformats.org/officeDocument/2006/relationships/notesSlide" Target="/ppt/notesSlides/notesSlide1.xml" Id="R9c5b248b183e4e9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eb99a8a5784b93" /><Relationship Type="http://schemas.openxmlformats.org/officeDocument/2006/relationships/notesSlide" Target="/ppt/notesSlides/notesSlide2.xml" Id="R467aaf34cdb140e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066cc22f71431d" /><Relationship Type="http://schemas.openxmlformats.org/officeDocument/2006/relationships/notesSlide" Target="/ppt/notesSlides/notesSlide3.xml" Id="R8590d77bba3e430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b9601243084603" /><Relationship Type="http://schemas.openxmlformats.org/officeDocument/2006/relationships/notesSlide" Target="/ppt/notesSlides/notesSlide4.xml" Id="R57fc635332e44f8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b2d89f2ab74d56" /><Relationship Type="http://schemas.openxmlformats.org/officeDocument/2006/relationships/notesSlide" Target="/ppt/notesSlides/notesSlide5.xml" Id="Rc5d8f74c73a34b3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934a2a0a60453c" /><Relationship Type="http://schemas.openxmlformats.org/officeDocument/2006/relationships/notesSlide" Target="/ppt/notesSlides/notesSlide6.xml" Id="R4150581f5ec54a1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c3ab19898844f8" /><Relationship Type="http://schemas.openxmlformats.org/officeDocument/2006/relationships/notesSlide" Target="/ppt/notesSlides/notesSlide7.xml" Id="R714fa9f58c5b4ac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021d6108a84ab3" /><Relationship Type="http://schemas.openxmlformats.org/officeDocument/2006/relationships/notesSlide" Target="/ppt/notesSlides/notesSlide8.xml" Id="R6e94cb725f0e456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f4176cf53943cf" /><Relationship Type="http://schemas.openxmlformats.org/officeDocument/2006/relationships/notesSlide" Target="/ppt/notesSlides/notesSlide9.xml" Id="R140d43f4dc3b43a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32c53771444a99" /><Relationship Type="http://schemas.openxmlformats.org/officeDocument/2006/relationships/notesSlide" Target="/ppt/notesSlides/notesSlide10.xml" Id="Rab57d39989684bc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f56748db4c4d58" /><Relationship Type="http://schemas.openxmlformats.org/officeDocument/2006/relationships/notesSlide" Target="/ppt/notesSlides/notesSlide11.xml" Id="Rfc9c54ab58ea416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8cb33bef2a4ee8" /><Relationship Type="http://schemas.openxmlformats.org/officeDocument/2006/relationships/notesSlide" Target="/ppt/notesSlides/notesSlide12.xml" Id="R83cdc23bd168475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d730699a2842ef" /><Relationship Type="http://schemas.openxmlformats.org/officeDocument/2006/relationships/notesSlide" Target="/ppt/notesSlides/notesSlide13.xml" Id="Rcf76e09092c64ac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31e82578184220" /><Relationship Type="http://schemas.openxmlformats.org/officeDocument/2006/relationships/notesSlide" Target="/ppt/notesSlides/notesSlide14.xml" Id="R073d7c84763c4d0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615fbf06134587" /><Relationship Type="http://schemas.openxmlformats.org/officeDocument/2006/relationships/notesSlide" Target="/ppt/notesSlides/notesSlide15.xml" Id="Re8a581e7fb39422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fe7665e6fb48e6" /><Relationship Type="http://schemas.openxmlformats.org/officeDocument/2006/relationships/notesSlide" Target="/ppt/notesSlides/notesSlide16.xml" Id="R1e75a828afeb4de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1f82bf9f41405e" /><Relationship Type="http://schemas.openxmlformats.org/officeDocument/2006/relationships/notesSlide" Target="/ppt/notesSlides/notesSlide17.xml" Id="R85679bc72f86493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6cc3ee7005467b" /><Relationship Type="http://schemas.openxmlformats.org/officeDocument/2006/relationships/notesSlide" Target="/ppt/notesSlides/notesSlide18.xml" Id="Rdd8020fe9bc6480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8c3f8927664573" /><Relationship Type="http://schemas.openxmlformats.org/officeDocument/2006/relationships/notesSlide" Target="/ppt/notesSlides/notesSlide19.xml" Id="R9c3b125f515e44f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ceedaeb9ca4bf2" /><Relationship Type="http://schemas.openxmlformats.org/officeDocument/2006/relationships/notesSlide" Target="/ppt/notesSlides/notesSlide20.xml" Id="Raaf279a1d45c411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57b52c469b4bad" /><Relationship Type="http://schemas.openxmlformats.org/officeDocument/2006/relationships/notesSlide" Target="/ppt/notesSlides/notesSlide21.xml" Id="R32a3414400e6463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314f76b7c64585" /><Relationship Type="http://schemas.openxmlformats.org/officeDocument/2006/relationships/notesSlide" Target="/ppt/notesSlides/notesSlide22.xml" Id="Rdfeef8afb8c9409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93f8e1a0bd413f" /><Relationship Type="http://schemas.openxmlformats.org/officeDocument/2006/relationships/notesSlide" Target="/ppt/notesSlides/notesSlide23.xml" Id="R254be5976ab84e0b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f823e5c5674e48" /><Relationship Type="http://schemas.openxmlformats.org/officeDocument/2006/relationships/notesSlide" Target="/ppt/notesSlides/notesSlide24.xml" Id="R9a368fc0975b4f3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28d67d56344eed" /><Relationship Type="http://schemas.openxmlformats.org/officeDocument/2006/relationships/notesSlide" Target="/ppt/notesSlides/notesSlide25.xml" Id="Refbeb9b2542641b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32f8a1d11d4146" /><Relationship Type="http://schemas.openxmlformats.org/officeDocument/2006/relationships/notesSlide" Target="/ppt/notesSlides/notesSlide26.xml" Id="R5e4cbd919d654b9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f67c5ac64b45ac" /><Relationship Type="http://schemas.openxmlformats.org/officeDocument/2006/relationships/notesSlide" Target="/ppt/notesSlides/notesSlide27.xml" Id="R80c9117274bb485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93e0d63f374c04" /><Relationship Type="http://schemas.openxmlformats.org/officeDocument/2006/relationships/notesSlide" Target="/ppt/notesSlides/notesSlide28.xml" Id="Ref9efcad964a4cd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fab002069049a3" /><Relationship Type="http://schemas.openxmlformats.org/officeDocument/2006/relationships/notesSlide" Target="/ppt/notesSlides/notesSlide29.xml" Id="Rdd784a0be2af48f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7e0a97ce7e4b4a" /><Relationship Type="http://schemas.openxmlformats.org/officeDocument/2006/relationships/notesSlide" Target="/ppt/notesSlides/notesSlide30.xml" Id="Rae0a329867af461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5a88c86d2a44d9" /><Relationship Type="http://schemas.openxmlformats.org/officeDocument/2006/relationships/notesSlide" Target="/ppt/notesSlides/notesSlide31.xml" Id="R69ae40908688452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0cd765da0441ae" /><Relationship Type="http://schemas.openxmlformats.org/officeDocument/2006/relationships/notesSlide" Target="/ppt/notesSlides/notesSlide32.xml" Id="R9072687686be4bb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Luke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  |  Luke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耶穌又對門徒說：「有一個財主的管家，別人向他主人告他浪費主人的財物。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also unto his disciples, There was a certain rich man, which had a steward; and the same was accused unto him that he had wasted his goods.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  |  Luke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主人叫他來，對他說：『我聽見你這事怎麼樣呢？把你所經管的交代明白，因你不能再作[我的]管家。』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called him, and said unto him, How is it that I hear this of thee? give an account of thy stewardship; for thou mayest be no longer steward.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16:3  |  Luke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那管家心裏說：『主人辭我，不用我再作管家，我將來做甚麼？鋤地呢？無力；討飯呢？怕羞。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steward said within himself, What shall I do? for my lord taketh away from me the stewardship: I cannot dig; to beg I am ashamed.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16:4  |  Luke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我知道怎麼行，好叫人在我不作管家之後，接我到他們家裏去。』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resolved what to do, that, when I am put out of the stewardship, they may receive me into their houses.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16:5  |  Luke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於是把欠他主人債的，一個一個地叫了來，問頭一個說：『你欠我主人多少？』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he called every one of his lord’s debtors unto him, and said unto the first, How much owest thou unto my lord?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16:6  |  Luke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他說：『一百簍油。』管家說：『拿你的帳，快坐下，寫五十。』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An hundred measures of oil. And he said unto him, Take thy bill, and sit down quickly, and write fifty.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16:7  |  Luke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又問一個說：『你欠多少？』他說：『一百石麥子。』管家說：『拿你的帳，寫八十。』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he to another, And how much owest thou? And he said, An hundred measures of wheat. And he said unto him, Take thy bill, and write fourscore.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16:8  |  Luke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主人就誇獎這不義的管家做事聰明；因為今世之子，在世事之上，較比光明之子更加聰明。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commended the unjust steward, because he had done wisely: for the children of this world are in their generation wiser than the children of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16:9  |  Luke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我又告訴你們，要藉着那不義的錢財結交朋友，到了錢財無用的時候，他們可以接你們到永存的帳幕裏去。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say unto you, Make to yourselves friends of the mammon of unrighteousness; that, when ye fail, they may receive you into everlasting habitations.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16:10  |  Luke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人在最小的事上忠心，在大事上也忠心；在最小的事上不義，在大事上也不義。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faithful in that which is least is faithful also in much: and he that is unjust in the least is unjust also in much.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16:11  |  Luke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倘若你們在不義的錢財上不忠心，誰還把那真實的[錢財]託付你們呢？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therefore ye have not been faithful in the unrighteous mammon, who will commit to your trust the true riches?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16:12  |  Luke 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倘若你們在別人的東西上不忠心，誰還把你們自己的東西給你們呢？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ye have not been faithful in that which is another man’s, who shall give you that which is your own?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16:13  |  Luke 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一個僕人不能事奉兩個主；不是惡這個愛那個，就是重這個輕那個。你們不能又事奉神，又事奉瑪門。」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servant can serve two masters: for either he will hate the one, and love the other; or else he will hold to the one, and despise the other. Ye cannot serve God and mammon.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16:14  |  Luke 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法利賽人是貪愛錢財的；他們聽見這一切話，就嗤笑耶穌。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Pharisees also, who were covetous, heard all these things: and they derided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16:15  |  Luke 16:15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耶穌對他們說：「你們是在人面前自稱為義的，你們的心，神卻知道；因為人所尊貴的，是神看為可憎惡的。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them, Ye are they which justify yourselves before men; but God knoweth your hearts: for that which is highly esteemed among men is abomination in the sight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16:16  |  Luke 16:16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律法和先知到約翰為止，從此神國的福音傳開了，人人努力要進去。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law and the prophets were until John: since that time the kingdom of God is preached, and every man presseth into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16:17  |  Luke 16:17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天地廢去較比律法的一點一畫落空還容易。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is easier for heaven and earth to pass, than one tittle of the law to fail.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16:18  |  Luke 16:18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凡休妻另娶的就是犯姦淫；娶被休之妻的也是犯姦淫。」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putteth away his wife, and marrieth another, committeth adultery: and whosoever marrieth her that is put away from her husband committeth adultery.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16:19  |  Luke 16:19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「有一個財主穿着紫色[袍]和細麻布衣服，天天奢華宴樂。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was a certain rich man, which was clothed in purple and fine linen, and fared sumptuously every day: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16:20  |  Luke 16:20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又有一個討飯的，名叫拉撒路，渾身生瘡，被人放在財主門口，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was a certain beggar named Lazarus, which was laid at his gate, full of sores,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16:21  |  Luke 16:21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要得財主桌子上掉下來的[零碎]充飢，並且狗來舔他的瘡。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desiring to be fed with the crumbs which fell from the rich man’s table: moreover the dogs came and licked his sores.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16:22  |  Luke 16:22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後來那討飯的死了，被天使帶去放在亞伯拉罕的懷裏。財主也死了，並且埋葬了。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 the beggar died, and was carried by the angels into Abraham’s bosom: the rich man also died, and was buried;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16:23  |  Luke 16:23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他在陰間受痛苦，舉目遠遠地望見亞伯拉罕，又望見拉撒路在他懷裏，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hell he lift up his eyes, being in torments, and seeth Abraham afar off, and Lazarus in his bosom.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16:24  |  Luke 16:24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就喊着說：『我祖亞伯拉罕哪，可憐我吧！打發拉撒路來，用指頭尖蘸點水，涼涼我的舌頭；因為我在這火焰裏，極其痛苦。』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cried and said, Father Abraham, have mercy on me, and send Lazarus, that he may dip the tip of his finger in water, and cool my tongue; for I am tormented in this flame.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16:25  |  Luke 16:25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亞伯拉罕說：『兒啊，你該回想你生前享過福，拉撒路也受過苦；如今他在這裏得安慰，你倒受痛苦。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Abraham said, Son, remember that thou in thy lifetime receivedst thy good things, and likewise Lazarus evil things: but now he is comforted, and thou art tormented.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16:26  |  Luke 16:26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不但這樣，並且在你我之間，有深淵限定，以致人要從這邊過到你們那邊是不能的；要從那邊過到我們這邊也是不能的。』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beside all this, between us and you there is a great gulf fixed: so that they which would pass from hence to you cannot; neither can they pass to us, that would come from thence.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16:27  |  Luke 16:27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財主說：『我祖啊！既是這樣，求你打發拉撒路到我父家去；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he said, I pray thee therefore, father, that thou wouldest send him to my father’s house: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16:28  |  Luke 16:28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因為我還有五個弟兄，他可以對他們作見證，免得他們也來到這痛苦的地方。』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five brethren; that he may testify unto them, lest they also come into this place of torment.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16:29  |  Luke 16:29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亞伯拉罕說：『他們有摩西和先知[的話]可以聽從。』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Abraham saith unto him, They have Moses and the prophets; let them hear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16:30  |  Luke 16:30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他說：『我祖亞伯拉罕哪，不是的，若有一個從死裏[復活的]，到他們那裏去的，他們必要悔改。』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Nay, father Abraham: but if one went unto them from the dead, they will repent.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路加福音 16:31  |  Luke 16:31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亞伯拉罕說：『若不聽從摩西和先知[的話]，就是有一個從死裏復活的，他們也是不聽勸。』」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him, If they hear not Moses and the prophets, neither will they be persuaded, though one rose from the dead.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2026-08-26T14:28:51.8100000Z</dcterms:created>
  <dcterms:modified xsi:type="dcterms:W3CDTF">2026-08-26T14:28:51.8100000Z</dcterms:modified>
</coreProperties>
</file>