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ace078ab40fd4603" /><Relationship Type="http://schemas.openxmlformats.org/officeDocument/2006/relationships/extended-properties" Target="/docProps/app.xml" Id="R244ad833db7b42bf" /><Relationship Type="http://schemas.openxmlformats.org/officeDocument/2006/relationships/officeDocument" Target="/ppt/presentation.xml" Id="R8935fa202ef6432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271a7f0807e4dfb"/>
  </p:sldMasterIdLst>
  <p:notesMasterIdLst>
    <p:notesMasterId xmlns:r="http://schemas.openxmlformats.org/officeDocument/2006/relationships" r:id="R6ecdf54cbecc4fc5"/>
  </p:notesMasterIdLst>
  <p:sldIdLst>
    <p:sldId xmlns:r="http://schemas.openxmlformats.org/officeDocument/2006/relationships" id="256" r:id="Ra317bbaeb5fb48e9"/>
    <p:sldId xmlns:r="http://schemas.openxmlformats.org/officeDocument/2006/relationships" id="257" r:id="Ra829cc667b07452c"/>
    <p:sldId xmlns:r="http://schemas.openxmlformats.org/officeDocument/2006/relationships" id="258" r:id="R08fbf50018014a92"/>
    <p:sldId xmlns:r="http://schemas.openxmlformats.org/officeDocument/2006/relationships" id="259" r:id="Re2535731747144fd"/>
    <p:sldId xmlns:r="http://schemas.openxmlformats.org/officeDocument/2006/relationships" id="260" r:id="R30f03d4c09e74c43"/>
    <p:sldId xmlns:r="http://schemas.openxmlformats.org/officeDocument/2006/relationships" id="261" r:id="R546e68b4768d44a4"/>
    <p:sldId xmlns:r="http://schemas.openxmlformats.org/officeDocument/2006/relationships" id="262" r:id="R4e85a50d741c4350"/>
    <p:sldId xmlns:r="http://schemas.openxmlformats.org/officeDocument/2006/relationships" id="263" r:id="Rd5c2309765824785"/>
    <p:sldId xmlns:r="http://schemas.openxmlformats.org/officeDocument/2006/relationships" id="264" r:id="Rcf2b59129e804bf5"/>
    <p:sldId xmlns:r="http://schemas.openxmlformats.org/officeDocument/2006/relationships" id="265" r:id="R98aa61eb28b54fa9"/>
    <p:sldId xmlns:r="http://schemas.openxmlformats.org/officeDocument/2006/relationships" id="266" r:id="R4b5289cb617d4648"/>
    <p:sldId xmlns:r="http://schemas.openxmlformats.org/officeDocument/2006/relationships" id="267" r:id="R35fae08e48e84a97"/>
    <p:sldId xmlns:r="http://schemas.openxmlformats.org/officeDocument/2006/relationships" id="268" r:id="Re48972576c9c4f94"/>
    <p:sldId xmlns:r="http://schemas.openxmlformats.org/officeDocument/2006/relationships" id="269" r:id="R8304d0d70e5243bf"/>
    <p:sldId xmlns:r="http://schemas.openxmlformats.org/officeDocument/2006/relationships" id="270" r:id="R5d6f9d067fee44bd"/>
    <p:sldId xmlns:r="http://schemas.openxmlformats.org/officeDocument/2006/relationships" id="271" r:id="R34f422aaf7bd4f5e"/>
    <p:sldId xmlns:r="http://schemas.openxmlformats.org/officeDocument/2006/relationships" id="272" r:id="Rad1d316e7cce4635"/>
    <p:sldId xmlns:r="http://schemas.openxmlformats.org/officeDocument/2006/relationships" id="273" r:id="R47284d37bf7940a5"/>
    <p:sldId xmlns:r="http://schemas.openxmlformats.org/officeDocument/2006/relationships" id="274" r:id="R5a55456a6fa9446f"/>
    <p:sldId xmlns:r="http://schemas.openxmlformats.org/officeDocument/2006/relationships" id="275" r:id="Rda9aed0f99914046"/>
    <p:sldId xmlns:r="http://schemas.openxmlformats.org/officeDocument/2006/relationships" id="276" r:id="R7db4de46def64028"/>
    <p:sldId xmlns:r="http://schemas.openxmlformats.org/officeDocument/2006/relationships" id="277" r:id="R4369020b5bb64ca9"/>
    <p:sldId xmlns:r="http://schemas.openxmlformats.org/officeDocument/2006/relationships" id="278" r:id="Rae127a023a0d404f"/>
    <p:sldId xmlns:r="http://schemas.openxmlformats.org/officeDocument/2006/relationships" id="279" r:id="Rc62d9aa6545c483b"/>
    <p:sldId xmlns:r="http://schemas.openxmlformats.org/officeDocument/2006/relationships" id="280" r:id="R5876a41a9ee8432d"/>
    <p:sldId xmlns:r="http://schemas.openxmlformats.org/officeDocument/2006/relationships" id="281" r:id="R403fac9aca214965"/>
    <p:sldId xmlns:r="http://schemas.openxmlformats.org/officeDocument/2006/relationships" id="282" r:id="R1919524e69a34f5d"/>
    <p:sldId xmlns:r="http://schemas.openxmlformats.org/officeDocument/2006/relationships" id="283" r:id="R1b387efa07e24ac6"/>
    <p:sldId xmlns:r="http://schemas.openxmlformats.org/officeDocument/2006/relationships" id="284" r:id="R5a18d27c12534b19"/>
    <p:sldId xmlns:r="http://schemas.openxmlformats.org/officeDocument/2006/relationships" id="285" r:id="Rf2009f8cc0bb4a15"/>
    <p:sldId xmlns:r="http://schemas.openxmlformats.org/officeDocument/2006/relationships" id="286" r:id="R8974b9b2f2174be0"/>
    <p:sldId xmlns:r="http://schemas.openxmlformats.org/officeDocument/2006/relationships" id="287" r:id="R74b03ea10a23454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23edee3c4d22421f" /><Relationship Type="http://schemas.openxmlformats.org/officeDocument/2006/relationships/slideMaster" Target="/ppt/slideMasters/slideMaster1.xml" Id="Rd271a7f0807e4dfb" /><Relationship Type="http://schemas.openxmlformats.org/officeDocument/2006/relationships/notesMaster" Target="/ppt/notesMasters/notesMaster1.xml" Id="R6ecdf54cbecc4fc5" /><Relationship Type="http://schemas.openxmlformats.org/officeDocument/2006/relationships/presProps" Target="/ppt/presProps.xml" Id="R21e9228c61354668" /><Relationship Type="http://schemas.openxmlformats.org/officeDocument/2006/relationships/tableStyles" Target="/ppt/tableStyles.xml" Id="R0032ea53566b4dca" /><Relationship Type="http://schemas.openxmlformats.org/officeDocument/2006/relationships/slide" Target="/ppt/slides/slide1.xml" Id="Ra317bbaeb5fb48e9" /><Relationship Type="http://schemas.openxmlformats.org/officeDocument/2006/relationships/slide" Target="/ppt/slides/slide2.xml" Id="Ra829cc667b07452c" /><Relationship Type="http://schemas.openxmlformats.org/officeDocument/2006/relationships/slide" Target="/ppt/slides/slide3.xml" Id="R08fbf50018014a92" /><Relationship Type="http://schemas.openxmlformats.org/officeDocument/2006/relationships/slide" Target="/ppt/slides/slide4.xml" Id="Re2535731747144fd" /><Relationship Type="http://schemas.openxmlformats.org/officeDocument/2006/relationships/slide" Target="/ppt/slides/slide5.xml" Id="R30f03d4c09e74c43" /><Relationship Type="http://schemas.openxmlformats.org/officeDocument/2006/relationships/slide" Target="/ppt/slides/slide6.xml" Id="R546e68b4768d44a4" /><Relationship Type="http://schemas.openxmlformats.org/officeDocument/2006/relationships/slide" Target="/ppt/slides/slide7.xml" Id="R4e85a50d741c4350" /><Relationship Type="http://schemas.openxmlformats.org/officeDocument/2006/relationships/slide" Target="/ppt/slides/slide8.xml" Id="Rd5c2309765824785" /><Relationship Type="http://schemas.openxmlformats.org/officeDocument/2006/relationships/slide" Target="/ppt/slides/slide9.xml" Id="Rcf2b59129e804bf5" /><Relationship Type="http://schemas.openxmlformats.org/officeDocument/2006/relationships/slide" Target="/ppt/slides/slide10.xml" Id="R98aa61eb28b54fa9" /><Relationship Type="http://schemas.openxmlformats.org/officeDocument/2006/relationships/slide" Target="/ppt/slides/slide11.xml" Id="R4b5289cb617d4648" /><Relationship Type="http://schemas.openxmlformats.org/officeDocument/2006/relationships/slide" Target="/ppt/slides/slide12.xml" Id="R35fae08e48e84a97" /><Relationship Type="http://schemas.openxmlformats.org/officeDocument/2006/relationships/slide" Target="/ppt/slides/slide13.xml" Id="Re48972576c9c4f94" /><Relationship Type="http://schemas.openxmlformats.org/officeDocument/2006/relationships/slide" Target="/ppt/slides/slide14.xml" Id="R8304d0d70e5243bf" /><Relationship Type="http://schemas.openxmlformats.org/officeDocument/2006/relationships/slide" Target="/ppt/slides/slide15.xml" Id="R5d6f9d067fee44bd" /><Relationship Type="http://schemas.openxmlformats.org/officeDocument/2006/relationships/slide" Target="/ppt/slides/slide16.xml" Id="R34f422aaf7bd4f5e" /><Relationship Type="http://schemas.openxmlformats.org/officeDocument/2006/relationships/slide" Target="/ppt/slides/slide17.xml" Id="Rad1d316e7cce4635" /><Relationship Type="http://schemas.openxmlformats.org/officeDocument/2006/relationships/slide" Target="/ppt/slides/slide18.xml" Id="R47284d37bf7940a5" /><Relationship Type="http://schemas.openxmlformats.org/officeDocument/2006/relationships/slide" Target="/ppt/slides/slide19.xml" Id="R5a55456a6fa9446f" /><Relationship Type="http://schemas.openxmlformats.org/officeDocument/2006/relationships/slide" Target="/ppt/slides/slide20.xml" Id="Rda9aed0f99914046" /><Relationship Type="http://schemas.openxmlformats.org/officeDocument/2006/relationships/slide" Target="/ppt/slides/slide21.xml" Id="R7db4de46def64028" /><Relationship Type="http://schemas.openxmlformats.org/officeDocument/2006/relationships/slide" Target="/ppt/slides/slide22.xml" Id="R4369020b5bb64ca9" /><Relationship Type="http://schemas.openxmlformats.org/officeDocument/2006/relationships/slide" Target="/ppt/slides/slide23.xml" Id="Rae127a023a0d404f" /><Relationship Type="http://schemas.openxmlformats.org/officeDocument/2006/relationships/slide" Target="/ppt/slides/slide24.xml" Id="Rc62d9aa6545c483b" /><Relationship Type="http://schemas.openxmlformats.org/officeDocument/2006/relationships/slide" Target="/ppt/slides/slide25.xml" Id="R5876a41a9ee8432d" /><Relationship Type="http://schemas.openxmlformats.org/officeDocument/2006/relationships/slide" Target="/ppt/slides/slide26.xml" Id="R403fac9aca214965" /><Relationship Type="http://schemas.openxmlformats.org/officeDocument/2006/relationships/slide" Target="/ppt/slides/slide27.xml" Id="R1919524e69a34f5d" /><Relationship Type="http://schemas.openxmlformats.org/officeDocument/2006/relationships/slide" Target="/ppt/slides/slide28.xml" Id="R1b387efa07e24ac6" /><Relationship Type="http://schemas.openxmlformats.org/officeDocument/2006/relationships/slide" Target="/ppt/slides/slide29.xml" Id="R5a18d27c12534b19" /><Relationship Type="http://schemas.openxmlformats.org/officeDocument/2006/relationships/slide" Target="/ppt/slides/slide30.xml" Id="Rf2009f8cc0bb4a15" /><Relationship Type="http://schemas.openxmlformats.org/officeDocument/2006/relationships/slide" Target="/ppt/slides/slide31.xml" Id="R8974b9b2f2174be0" /><Relationship Type="http://schemas.openxmlformats.org/officeDocument/2006/relationships/slide" Target="/ppt/slides/slide32.xml" Id="R74b03ea10a23454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a3825cfaddd54f6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e939f0f11a04952" /><Relationship Type="http://schemas.openxmlformats.org/officeDocument/2006/relationships/notesMaster" Target="/ppt/notesMasters/notesMaster1.xml" Id="R13f134945b264780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9b82264e21d466c" /><Relationship Type="http://schemas.openxmlformats.org/officeDocument/2006/relationships/notesMaster" Target="/ppt/notesMasters/notesMaster1.xml" Id="Rc724f6c7ac454bf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ac1f8cd7ae2f484e" /><Relationship Type="http://schemas.openxmlformats.org/officeDocument/2006/relationships/notesMaster" Target="/ppt/notesMasters/notesMaster1.xml" Id="Ra1d00bc0ea20469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cc6b26ea2bb94e8c" /><Relationship Type="http://schemas.openxmlformats.org/officeDocument/2006/relationships/notesMaster" Target="/ppt/notesMasters/notesMaster1.xml" Id="Rfb27779475a74cf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258e701734e497e" /><Relationship Type="http://schemas.openxmlformats.org/officeDocument/2006/relationships/notesMaster" Target="/ppt/notesMasters/notesMaster1.xml" Id="Rf3b6bebec2834c89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1b1ee503e1384225" /><Relationship Type="http://schemas.openxmlformats.org/officeDocument/2006/relationships/notesMaster" Target="/ppt/notesMasters/notesMaster1.xml" Id="Raf194badb9024d7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f81af53b56d84421" /><Relationship Type="http://schemas.openxmlformats.org/officeDocument/2006/relationships/notesMaster" Target="/ppt/notesMasters/notesMaster1.xml" Id="Rf93f64f18c5e40a2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9e8885276184c4b" /><Relationship Type="http://schemas.openxmlformats.org/officeDocument/2006/relationships/notesMaster" Target="/ppt/notesMasters/notesMaster1.xml" Id="Re23f0d37df46441b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d7d9b615a10b48c8" /><Relationship Type="http://schemas.openxmlformats.org/officeDocument/2006/relationships/notesMaster" Target="/ppt/notesMasters/notesMaster1.xml" Id="R91a62c497e244c4c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7154ee6fbd7f44b7" /><Relationship Type="http://schemas.openxmlformats.org/officeDocument/2006/relationships/notesMaster" Target="/ppt/notesMasters/notesMaster1.xml" Id="Rb1066fad67d7403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e677987daee940ce" /><Relationship Type="http://schemas.openxmlformats.org/officeDocument/2006/relationships/notesMaster" Target="/ppt/notesMasters/notesMaster1.xml" Id="R2d36cb4a82584b1e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99b46a68dd941e3" /><Relationship Type="http://schemas.openxmlformats.org/officeDocument/2006/relationships/notesMaster" Target="/ppt/notesMasters/notesMaster1.xml" Id="Racc4689c2f8946b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3a4f5954b9eb415d" /><Relationship Type="http://schemas.openxmlformats.org/officeDocument/2006/relationships/notesMaster" Target="/ppt/notesMasters/notesMaster1.xml" Id="R17f1e59d4fda4806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e95f72a745104914" /><Relationship Type="http://schemas.openxmlformats.org/officeDocument/2006/relationships/notesMaster" Target="/ppt/notesMasters/notesMaster1.xml" Id="R448fbaf945414522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849656399d9e44b4" /><Relationship Type="http://schemas.openxmlformats.org/officeDocument/2006/relationships/notesMaster" Target="/ppt/notesMasters/notesMaster1.xml" Id="R6439fac275204421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c847a50620384137" /><Relationship Type="http://schemas.openxmlformats.org/officeDocument/2006/relationships/notesMaster" Target="/ppt/notesMasters/notesMaster1.xml" Id="R5adce90c70e44725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bf331b6f7a52474d" /><Relationship Type="http://schemas.openxmlformats.org/officeDocument/2006/relationships/notesMaster" Target="/ppt/notesMasters/notesMaster1.xml" Id="R2dae0fde48a3466a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78c53568440c468a" /><Relationship Type="http://schemas.openxmlformats.org/officeDocument/2006/relationships/notesMaster" Target="/ppt/notesMasters/notesMaster1.xml" Id="R218733b951464fd2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f0a893206db04547" /><Relationship Type="http://schemas.openxmlformats.org/officeDocument/2006/relationships/notesMaster" Target="/ppt/notesMasters/notesMaster1.xml" Id="R79ab3f4543a645d6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65478cf44d834bb1" /><Relationship Type="http://schemas.openxmlformats.org/officeDocument/2006/relationships/notesMaster" Target="/ppt/notesMasters/notesMaster1.xml" Id="R17155152b41a4088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bfb02198dd0432b" /><Relationship Type="http://schemas.openxmlformats.org/officeDocument/2006/relationships/notesMaster" Target="/ppt/notesMasters/notesMaster1.xml" Id="R4870486ec5e74dbe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911cd1864131418b" /><Relationship Type="http://schemas.openxmlformats.org/officeDocument/2006/relationships/notesMaster" Target="/ppt/notesMasters/notesMaster1.xml" Id="R0e7865aef6cf4182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a295cd9025ff4d9d" /><Relationship Type="http://schemas.openxmlformats.org/officeDocument/2006/relationships/notesMaster" Target="/ppt/notesMasters/notesMaster1.xml" Id="Ra7e98c26936f40b0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7cab7fb2cc79493b" /><Relationship Type="http://schemas.openxmlformats.org/officeDocument/2006/relationships/notesMaster" Target="/ppt/notesMasters/notesMaster1.xml" Id="R53ac555640e146ec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bcc85462a1724610" /><Relationship Type="http://schemas.openxmlformats.org/officeDocument/2006/relationships/notesMaster" Target="/ppt/notesMasters/notesMaster1.xml" Id="R3245e9f1c8ce435b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bb4e5be6bbf4d4d" /><Relationship Type="http://schemas.openxmlformats.org/officeDocument/2006/relationships/notesMaster" Target="/ppt/notesMasters/notesMaster1.xml" Id="R6ce413886ad141e6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11145896fd8f41de" /><Relationship Type="http://schemas.openxmlformats.org/officeDocument/2006/relationships/notesMaster" Target="/ppt/notesMasters/notesMaster1.xml" Id="R2779933d027c49d5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464619389737403e" /><Relationship Type="http://schemas.openxmlformats.org/officeDocument/2006/relationships/notesMaster" Target="/ppt/notesMasters/notesMaster1.xml" Id="R2cf3f1ff8b97442f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ebfc85d80a884a05" /><Relationship Type="http://schemas.openxmlformats.org/officeDocument/2006/relationships/notesMaster" Target="/ppt/notesMasters/notesMaster1.xml" Id="R997c6e09c1594747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afddce399ddd43d5" /><Relationship Type="http://schemas.openxmlformats.org/officeDocument/2006/relationships/notesMaster" Target="/ppt/notesMasters/notesMaster1.xml" Id="R80f35539c09b4cad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95d5ed47b9c74535" /><Relationship Type="http://schemas.openxmlformats.org/officeDocument/2006/relationships/notesMaster" Target="/ppt/notesMasters/notesMaster1.xml" Id="R9a4703d600c346d9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70711bc0c2fa4762" /><Relationship Type="http://schemas.openxmlformats.org/officeDocument/2006/relationships/notesMaster" Target="/ppt/notesMasters/notesMaster1.xml" Id="R1af646a74807440b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7a92a8cc8ce40b7" /><Relationship Type="http://schemas.openxmlformats.org/officeDocument/2006/relationships/image" Target="/ppt/media/image.png" Id="Re1f451f92a8a4cd6" /><Relationship Type="http://schemas.openxmlformats.org/officeDocument/2006/relationships/image" Target="/ppt/media/image2.png" Id="R3acd53bf138442b6" /><Relationship Type="http://schemas.openxmlformats.org/officeDocument/2006/relationships/image" Target="/ppt/media/image.jpeg" Id="R934e520e775449f4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499b1192ac34476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e1f451f92a8a4cd6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3acd53bf138442b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34e520e775449f4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0da1b3cdd33f4965" /><Relationship Type="http://schemas.openxmlformats.org/officeDocument/2006/relationships/slideLayout" Target="/ppt/slideLayouts/slideLayout1.xml" Id="Rcf7ee5d0f03243d3" /><Relationship Type="http://schemas.openxmlformats.org/officeDocument/2006/relationships/slideLayout" Target="/ppt/slideLayouts/slideLayout2.xml" Id="Ra1d7c088c19b441b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f7ee5d0f03243d3"/>
    <p:sldLayoutId xmlns:r="http://schemas.openxmlformats.org/officeDocument/2006/relationships" id="2147483650" r:id="Ra1d7c088c19b441b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c65b0fe139477e" /><Relationship Type="http://schemas.openxmlformats.org/officeDocument/2006/relationships/notesSlide" Target="/ppt/notesSlides/notesSlide1.xml" Id="R356a2e2af8b544f6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ecc8df1d744d35" /><Relationship Type="http://schemas.openxmlformats.org/officeDocument/2006/relationships/notesSlide" Target="/ppt/notesSlides/notesSlide2.xml" Id="R6898fef4c5af47f6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7649f359dbe45f8" /><Relationship Type="http://schemas.openxmlformats.org/officeDocument/2006/relationships/notesSlide" Target="/ppt/notesSlides/notesSlide3.xml" Id="R917c822f96ac43e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f51fd07e9db4750" /><Relationship Type="http://schemas.openxmlformats.org/officeDocument/2006/relationships/notesSlide" Target="/ppt/notesSlides/notesSlide4.xml" Id="Rf28b5c5f155843c6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51a53eb2df4db8" /><Relationship Type="http://schemas.openxmlformats.org/officeDocument/2006/relationships/notesSlide" Target="/ppt/notesSlides/notesSlide5.xml" Id="R612e7f1568a34fa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2a2f29f8324997" /><Relationship Type="http://schemas.openxmlformats.org/officeDocument/2006/relationships/notesSlide" Target="/ppt/notesSlides/notesSlide6.xml" Id="R011e445fc79443b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064e89c09464e77" /><Relationship Type="http://schemas.openxmlformats.org/officeDocument/2006/relationships/notesSlide" Target="/ppt/notesSlides/notesSlide7.xml" Id="Rad4e47adbf254ca7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5bf02fbca14b8b" /><Relationship Type="http://schemas.openxmlformats.org/officeDocument/2006/relationships/notesSlide" Target="/ppt/notesSlides/notesSlide8.xml" Id="R5121de642d4248c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343914b0ec54301" /><Relationship Type="http://schemas.openxmlformats.org/officeDocument/2006/relationships/notesSlide" Target="/ppt/notesSlides/notesSlide9.xml" Id="R98a7c6b26e7047dc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36a530150d4867" /><Relationship Type="http://schemas.openxmlformats.org/officeDocument/2006/relationships/notesSlide" Target="/ppt/notesSlides/notesSlide10.xml" Id="R541c3310e7054b4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e2d9a2313d54045" /><Relationship Type="http://schemas.openxmlformats.org/officeDocument/2006/relationships/notesSlide" Target="/ppt/notesSlides/notesSlide11.xml" Id="Re4c38c82c9684ce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20a56e6de04a27" /><Relationship Type="http://schemas.openxmlformats.org/officeDocument/2006/relationships/notesSlide" Target="/ppt/notesSlides/notesSlide12.xml" Id="R66aef83457474d42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7babf68a7984efa" /><Relationship Type="http://schemas.openxmlformats.org/officeDocument/2006/relationships/notesSlide" Target="/ppt/notesSlides/notesSlide13.xml" Id="R769d720dfc944882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6cfc8526d04a06" /><Relationship Type="http://schemas.openxmlformats.org/officeDocument/2006/relationships/notesSlide" Target="/ppt/notesSlides/notesSlide14.xml" Id="Rac2ad7fa6f614bc9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73034d23404ca8" /><Relationship Type="http://schemas.openxmlformats.org/officeDocument/2006/relationships/notesSlide" Target="/ppt/notesSlides/notesSlide15.xml" Id="R73b2d7eb0b0d447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c6c827030a64eda" /><Relationship Type="http://schemas.openxmlformats.org/officeDocument/2006/relationships/notesSlide" Target="/ppt/notesSlides/notesSlide16.xml" Id="R222b5ac5ab16482f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63a8b783a934ce5" /><Relationship Type="http://schemas.openxmlformats.org/officeDocument/2006/relationships/notesSlide" Target="/ppt/notesSlides/notesSlide17.xml" Id="R822d7e9fc7e548af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9c75dd23314a09" /><Relationship Type="http://schemas.openxmlformats.org/officeDocument/2006/relationships/notesSlide" Target="/ppt/notesSlides/notesSlide18.xml" Id="R7fa01f4ac3bb4015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e3fcb9c88f4f83" /><Relationship Type="http://schemas.openxmlformats.org/officeDocument/2006/relationships/notesSlide" Target="/ppt/notesSlides/notesSlide19.xml" Id="R0a7c4e798e7140b4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17ed6db75a74b55" /><Relationship Type="http://schemas.openxmlformats.org/officeDocument/2006/relationships/notesSlide" Target="/ppt/notesSlides/notesSlide20.xml" Id="Reefb3db4e48543a6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515117a52264fd4" /><Relationship Type="http://schemas.openxmlformats.org/officeDocument/2006/relationships/notesSlide" Target="/ppt/notesSlides/notesSlide21.xml" Id="Rd67ee9eb2d404992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f7c9ab025e44b4d" /><Relationship Type="http://schemas.openxmlformats.org/officeDocument/2006/relationships/notesSlide" Target="/ppt/notesSlides/notesSlide22.xml" Id="Rd6e76a77fd044778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214da5a0e24d13" /><Relationship Type="http://schemas.openxmlformats.org/officeDocument/2006/relationships/notesSlide" Target="/ppt/notesSlides/notesSlide23.xml" Id="Rd61f924bcffc4cdf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e34f1db71f4bb2" /><Relationship Type="http://schemas.openxmlformats.org/officeDocument/2006/relationships/notesSlide" Target="/ppt/notesSlides/notesSlide24.xml" Id="R028c196ee81d40b2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690331d0f3745a8" /><Relationship Type="http://schemas.openxmlformats.org/officeDocument/2006/relationships/notesSlide" Target="/ppt/notesSlides/notesSlide25.xml" Id="R737f17672d5144ee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9e7a6d542c84d02" /><Relationship Type="http://schemas.openxmlformats.org/officeDocument/2006/relationships/notesSlide" Target="/ppt/notesSlides/notesSlide26.xml" Id="R1c8a603891a74fb0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28adb5248c04271" /><Relationship Type="http://schemas.openxmlformats.org/officeDocument/2006/relationships/notesSlide" Target="/ppt/notesSlides/notesSlide27.xml" Id="R401a05cb4b64480c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a1d2d0df58b4cf0" /><Relationship Type="http://schemas.openxmlformats.org/officeDocument/2006/relationships/notesSlide" Target="/ppt/notesSlides/notesSlide28.xml" Id="Rcd316a86e0af48f0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de78e92b354564" /><Relationship Type="http://schemas.openxmlformats.org/officeDocument/2006/relationships/notesSlide" Target="/ppt/notesSlides/notesSlide29.xml" Id="R388f4f30812a482e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76c40bb0bb4905" /><Relationship Type="http://schemas.openxmlformats.org/officeDocument/2006/relationships/notesSlide" Target="/ppt/notesSlides/notesSlide30.xml" Id="Rfb30e25b8fc74580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83042d3a2c64743" /><Relationship Type="http://schemas.openxmlformats.org/officeDocument/2006/relationships/notesSlide" Target="/ppt/notesSlides/notesSlide31.xml" Id="R66b7ec9f1cee46c7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2eca19af87b4295" /><Relationship Type="http://schemas.openxmlformats.org/officeDocument/2006/relationships/notesSlide" Target="/ppt/notesSlides/notesSlide32.xml" Id="R650b8953ac6041e8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箴言第11章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11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11:1  |  Proverbs 11:1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詭詐的天平為耶和華所憎惡； 公平的法碼為他所喜悅。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false balance is abomination to the LORD: but a just weight is his delight.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11:2  |  Proverbs 11:2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驕傲來，羞恥也來； 謙遜人卻有智慧。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pride cometh, then cometh shame: but with the lowly is wisdom.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11:3  |  Proverbs 11:3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正直人的純正必引導自己； 奸詐人的乖僻必毀滅自己。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integrity of the upright shall guide them: but the perverseness of transgressors shall destroy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11:4  |  Proverbs 11:4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發怒的日子資財無益； 惟有公義能救人脫離死亡。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Riches profit not in the day of wrath: but righteousness delivereth from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11:5  |  Proverbs 11:5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完全人的義必指引他的路； 但惡人必因自己的惡跌倒。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righteousness of the perfect shall direct his way: but the wicked shall fall by his own wickedness.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11:6  |  Proverbs 11:6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正直人的義必拯救自己； 奸詐人必陷在自己的罪孽中。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righteousness of the upright shall deliver them: but transgressors shall be taken in their own naughtiness.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11:7  |  Proverbs 11:7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惡人一死，他的指望必滅絕； 罪人的盼望也必滅沒。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a wicked man dieth, his expectation shall perish: and the hope of unjust men perisheth.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11:8  |  Proverbs 11:8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義人得脫離患難， 有惡人來代替他。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righteous is delivered out of trouble, and the wicked cometh in his stead.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11:9  |  Proverbs 11:9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不虔敬的人用口敗壞鄰舍； 義人卻因知識得救。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 hypocrite with his mouth destroyeth his neighbour: but through knowledge shall the just be delivered.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11:10  |  Proverbs 11:10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義人享福，合城喜樂； 惡人滅亡，人都歡呼。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it goeth well with the righteous, the city rejoiceth: and when the wicked perish, there is shouting.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11:11  |  Proverbs 11:11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城因正直人祝福便高舉， 卻因邪惡人的口就傾覆。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By the blessing of the upright the city is exalted: but it is overthrown by the mouth of the wicked.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11:12  |  Proverbs 11:12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藐視鄰舍的，毫無智慧； 明哲人卻靜默不言。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is void of wisdom despiseth his neighbour: but a man of understanding holdeth his peace.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11:13  |  Proverbs 11:13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往來傳舌的，洩漏密事； 心中誠實的，遮隱事情。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talebearer revealeth secrets: but he that is of a faithful spirit concealeth the matter.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11:14  |  Proverbs 11:14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無智謀，民就敗落； 謀士多，人便安居。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 no counsel is, the people fall: but in the multitude of counsellors there is safety.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11:15  |  Proverbs 11:15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為外人作保的，必受虧損； 恨惡擊掌的，卻得安穩。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is surety for a stranger shall smart for it: and he that hateth suretiship is sure.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11:16  |  Proverbs 11:16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恩德的婦女得尊榮； 強暴的男子得資財。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gracious woman retaineth honour: and strong men retain riches.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11:17  |  Proverbs 11:17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仁慈的人善待自己； 殘忍的人擾害己身。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merciful man doeth good to his own soul: but he that is cruel troubleth his own flesh.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11:18  |  Proverbs 11:18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惡人經營，得虛浮的工價； 撒義種的，得實在的果效。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wicked worketh a deceitful work: but to him that soweth righteousness shall be a sure reward.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11:19  |  Proverbs 11:19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恆心為義的，[必得]生命； 追求邪惡的，[必致]死亡。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righteousness tendeth to life: so he that pursueth evil pursueth it to his own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11:20  |  Proverbs 11:20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心中乖僻的，為耶和華所憎惡； 行事完全的，為他所喜悅。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are of a froward heart are abomination to the LORD: but such as are upright in their way are his delight.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11:21  |  Proverbs 11:21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惡人[雖然]連手，必不免受罰； 義人的後裔必得拯救。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Though hand join in hand, the wicked shall not be unpunished: but the seed of the righteous shall be delivered.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11:22  |  Proverbs 11:22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婦女美貌而無見識， [如同]金環帶在豬鼻上。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As a jewel of gold in a swine’s snout, so is a fair woman which is without discretion.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11:23  |  Proverbs 11:23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義人的心願盡得好處； 惡人的指望致干忿怒。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desire of the righteous is only good: but the expectation of the wicked is wrath.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11:24  |  Proverbs 11:24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有施散的，卻更增添； 有吝惜過度的，反致窮乏。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is that scattereth, and yet increaseth; and there is that withholdeth more than is meet, but it tendeth to poverty.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11:25  |  Proverbs 11:25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好施捨的，必得豐裕； 滋潤人的，必得滋潤。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liberal soul shall be made fat: and he that watereth shall be watered also himself.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11:26  |  Proverbs 11:26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屯糧不賣的，民必咒詛他； 情願出賣的，人必為他祝福。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withholdeth corn, the people shall curse him: but blessing shall be upon the head of him that selleth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11:27  |  Proverbs 11:27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懇切求善的，就求得恩惠； 惟獨求惡的，惡必臨到他身。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diligently seeketh good procureth favour: but he that seeketh mischief, it shall come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11:28  |  Proverbs 11:28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倚仗自己財物的，必跌倒； 義人必發旺，如青葉。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trusteth in his riches shall fall: but the righteous shall flourish as a branch.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11:29  |  Proverbs 11:29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擾害己家的，必承受清風； 愚昧人必作慧心人的僕人。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troubleth his own house shall inherit the wind: and the fool shall be servant to the wise of heart.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11:30  |  Proverbs 11:30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義人所結的果子就是生命樹； 有智慧的，必能得人。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fruit of the righteous is a tree of life; and he that winneth souls is wise.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11:31  |  Proverbs 11:31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看哪，義人在世尚且受報， 何況惡人和罪人呢？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Behold, the righteous shall be recompensed in the earth: much more the wicked and the sinner.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2026-08-26T10:34:12.3610000Z</dcterms:created>
  <dcterms:modified xsi:type="dcterms:W3CDTF">2026-08-26T10:34:12.3610000Z</dcterms:modified>
</coreProperties>
</file>