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cbc4c09f46345d5" /><Relationship Type="http://schemas.openxmlformats.org/officeDocument/2006/relationships/extended-properties" Target="/docProps/app.xml" Id="R57cb23d758e44fad" /><Relationship Type="http://schemas.openxmlformats.org/officeDocument/2006/relationships/officeDocument" Target="/ppt/presentation.xml" Id="R54580aaa8d0e4d7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3020aef596e43bb"/>
  </p:sldMasterIdLst>
  <p:notesMasterIdLst>
    <p:notesMasterId xmlns:r="http://schemas.openxmlformats.org/officeDocument/2006/relationships" r:id="R445f99da91f24c97"/>
  </p:notesMasterIdLst>
  <p:sldIdLst>
    <p:sldId xmlns:r="http://schemas.openxmlformats.org/officeDocument/2006/relationships" id="256" r:id="Rf56c84765d164b98"/>
    <p:sldId xmlns:r="http://schemas.openxmlformats.org/officeDocument/2006/relationships" id="257" r:id="R9f95031422524dc8"/>
    <p:sldId xmlns:r="http://schemas.openxmlformats.org/officeDocument/2006/relationships" id="258" r:id="Re5bfa45ed09b4e08"/>
    <p:sldId xmlns:r="http://schemas.openxmlformats.org/officeDocument/2006/relationships" id="259" r:id="R45aca92b0e8240b1"/>
    <p:sldId xmlns:r="http://schemas.openxmlformats.org/officeDocument/2006/relationships" id="260" r:id="Rb99ed51e13774788"/>
    <p:sldId xmlns:r="http://schemas.openxmlformats.org/officeDocument/2006/relationships" id="261" r:id="R943c05eacfb84ab5"/>
    <p:sldId xmlns:r="http://schemas.openxmlformats.org/officeDocument/2006/relationships" id="262" r:id="Rf75ee169f2864d90"/>
    <p:sldId xmlns:r="http://schemas.openxmlformats.org/officeDocument/2006/relationships" id="263" r:id="Rfa608e0ec22d4241"/>
    <p:sldId xmlns:r="http://schemas.openxmlformats.org/officeDocument/2006/relationships" id="264" r:id="Rc2cd812d0abd446f"/>
    <p:sldId xmlns:r="http://schemas.openxmlformats.org/officeDocument/2006/relationships" id="265" r:id="R981d0b6b2e5e467b"/>
    <p:sldId xmlns:r="http://schemas.openxmlformats.org/officeDocument/2006/relationships" id="266" r:id="R0dc6345328df4cc8"/>
    <p:sldId xmlns:r="http://schemas.openxmlformats.org/officeDocument/2006/relationships" id="267" r:id="Rf4cb5c9009064b59"/>
    <p:sldId xmlns:r="http://schemas.openxmlformats.org/officeDocument/2006/relationships" id="268" r:id="Rc1dbadf511454dab"/>
    <p:sldId xmlns:r="http://schemas.openxmlformats.org/officeDocument/2006/relationships" id="269" r:id="Racf5fad910794a0d"/>
    <p:sldId xmlns:r="http://schemas.openxmlformats.org/officeDocument/2006/relationships" id="270" r:id="R9b978d13669348bb"/>
    <p:sldId xmlns:r="http://schemas.openxmlformats.org/officeDocument/2006/relationships" id="271" r:id="R67953e73acbb4ea2"/>
    <p:sldId xmlns:r="http://schemas.openxmlformats.org/officeDocument/2006/relationships" id="272" r:id="Re71844851fb34fd5"/>
    <p:sldId xmlns:r="http://schemas.openxmlformats.org/officeDocument/2006/relationships" id="273" r:id="Rd59974bc3eb44ed0"/>
    <p:sldId xmlns:r="http://schemas.openxmlformats.org/officeDocument/2006/relationships" id="274" r:id="R7979a4ae02264337"/>
    <p:sldId xmlns:r="http://schemas.openxmlformats.org/officeDocument/2006/relationships" id="275" r:id="R22825fd14a0048ff"/>
    <p:sldId xmlns:r="http://schemas.openxmlformats.org/officeDocument/2006/relationships" id="276" r:id="R6ecc0b207df0461d"/>
    <p:sldId xmlns:r="http://schemas.openxmlformats.org/officeDocument/2006/relationships" id="277" r:id="R7090d10d044348d3"/>
    <p:sldId xmlns:r="http://schemas.openxmlformats.org/officeDocument/2006/relationships" id="278" r:id="Rf9bbe8df37c54c19"/>
    <p:sldId xmlns:r="http://schemas.openxmlformats.org/officeDocument/2006/relationships" id="279" r:id="Rcc0bbf5266cc473c"/>
    <p:sldId xmlns:r="http://schemas.openxmlformats.org/officeDocument/2006/relationships" id="280" r:id="R3d4dc72ef4244e8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eb72fe39bc0449f" /><Relationship Type="http://schemas.openxmlformats.org/officeDocument/2006/relationships/slideMaster" Target="/ppt/slideMasters/slideMaster1.xml" Id="R13020aef596e43bb" /><Relationship Type="http://schemas.openxmlformats.org/officeDocument/2006/relationships/notesMaster" Target="/ppt/notesMasters/notesMaster1.xml" Id="R445f99da91f24c97" /><Relationship Type="http://schemas.openxmlformats.org/officeDocument/2006/relationships/presProps" Target="/ppt/presProps.xml" Id="Rfe49fcd7d6e04c34" /><Relationship Type="http://schemas.openxmlformats.org/officeDocument/2006/relationships/tableStyles" Target="/ppt/tableStyles.xml" Id="R609f9e07fab44063" /><Relationship Type="http://schemas.openxmlformats.org/officeDocument/2006/relationships/slide" Target="/ppt/slides/slide1.xml" Id="Rf56c84765d164b98" /><Relationship Type="http://schemas.openxmlformats.org/officeDocument/2006/relationships/slide" Target="/ppt/slides/slide2.xml" Id="R9f95031422524dc8" /><Relationship Type="http://schemas.openxmlformats.org/officeDocument/2006/relationships/slide" Target="/ppt/slides/slide3.xml" Id="Re5bfa45ed09b4e08" /><Relationship Type="http://schemas.openxmlformats.org/officeDocument/2006/relationships/slide" Target="/ppt/slides/slide4.xml" Id="R45aca92b0e8240b1" /><Relationship Type="http://schemas.openxmlformats.org/officeDocument/2006/relationships/slide" Target="/ppt/slides/slide5.xml" Id="Rb99ed51e13774788" /><Relationship Type="http://schemas.openxmlformats.org/officeDocument/2006/relationships/slide" Target="/ppt/slides/slide6.xml" Id="R943c05eacfb84ab5" /><Relationship Type="http://schemas.openxmlformats.org/officeDocument/2006/relationships/slide" Target="/ppt/slides/slide7.xml" Id="Rf75ee169f2864d90" /><Relationship Type="http://schemas.openxmlformats.org/officeDocument/2006/relationships/slide" Target="/ppt/slides/slide8.xml" Id="Rfa608e0ec22d4241" /><Relationship Type="http://schemas.openxmlformats.org/officeDocument/2006/relationships/slide" Target="/ppt/slides/slide9.xml" Id="Rc2cd812d0abd446f" /><Relationship Type="http://schemas.openxmlformats.org/officeDocument/2006/relationships/slide" Target="/ppt/slides/slide10.xml" Id="R981d0b6b2e5e467b" /><Relationship Type="http://schemas.openxmlformats.org/officeDocument/2006/relationships/slide" Target="/ppt/slides/slide11.xml" Id="R0dc6345328df4cc8" /><Relationship Type="http://schemas.openxmlformats.org/officeDocument/2006/relationships/slide" Target="/ppt/slides/slide12.xml" Id="Rf4cb5c9009064b59" /><Relationship Type="http://schemas.openxmlformats.org/officeDocument/2006/relationships/slide" Target="/ppt/slides/slide13.xml" Id="Rc1dbadf511454dab" /><Relationship Type="http://schemas.openxmlformats.org/officeDocument/2006/relationships/slide" Target="/ppt/slides/slide14.xml" Id="Racf5fad910794a0d" /><Relationship Type="http://schemas.openxmlformats.org/officeDocument/2006/relationships/slide" Target="/ppt/slides/slide15.xml" Id="R9b978d13669348bb" /><Relationship Type="http://schemas.openxmlformats.org/officeDocument/2006/relationships/slide" Target="/ppt/slides/slide16.xml" Id="R67953e73acbb4ea2" /><Relationship Type="http://schemas.openxmlformats.org/officeDocument/2006/relationships/slide" Target="/ppt/slides/slide17.xml" Id="Re71844851fb34fd5" /><Relationship Type="http://schemas.openxmlformats.org/officeDocument/2006/relationships/slide" Target="/ppt/slides/slide18.xml" Id="Rd59974bc3eb44ed0" /><Relationship Type="http://schemas.openxmlformats.org/officeDocument/2006/relationships/slide" Target="/ppt/slides/slide19.xml" Id="R7979a4ae02264337" /><Relationship Type="http://schemas.openxmlformats.org/officeDocument/2006/relationships/slide" Target="/ppt/slides/slide20.xml" Id="R22825fd14a0048ff" /><Relationship Type="http://schemas.openxmlformats.org/officeDocument/2006/relationships/slide" Target="/ppt/slides/slide21.xml" Id="R6ecc0b207df0461d" /><Relationship Type="http://schemas.openxmlformats.org/officeDocument/2006/relationships/slide" Target="/ppt/slides/slide22.xml" Id="R7090d10d044348d3" /><Relationship Type="http://schemas.openxmlformats.org/officeDocument/2006/relationships/slide" Target="/ppt/slides/slide23.xml" Id="Rf9bbe8df37c54c19" /><Relationship Type="http://schemas.openxmlformats.org/officeDocument/2006/relationships/slide" Target="/ppt/slides/slide24.xml" Id="Rcc0bbf5266cc473c" /><Relationship Type="http://schemas.openxmlformats.org/officeDocument/2006/relationships/slide" Target="/ppt/slides/slide25.xml" Id="R3d4dc72ef4244e8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3dc6a7bfc9b453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898d152d8b84457" /><Relationship Type="http://schemas.openxmlformats.org/officeDocument/2006/relationships/notesMaster" Target="/ppt/notesMasters/notesMaster1.xml" Id="Rf356f8eb79934fa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403bd9369444c45" /><Relationship Type="http://schemas.openxmlformats.org/officeDocument/2006/relationships/notesMaster" Target="/ppt/notesMasters/notesMaster1.xml" Id="R774566e7a6234de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3b090aed7184ad5" /><Relationship Type="http://schemas.openxmlformats.org/officeDocument/2006/relationships/notesMaster" Target="/ppt/notesMasters/notesMaster1.xml" Id="R41f909770f4c474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d589f1291684e0c" /><Relationship Type="http://schemas.openxmlformats.org/officeDocument/2006/relationships/notesMaster" Target="/ppt/notesMasters/notesMaster1.xml" Id="Rca150d443530492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f697ee2f43040d6" /><Relationship Type="http://schemas.openxmlformats.org/officeDocument/2006/relationships/notesMaster" Target="/ppt/notesMasters/notesMaster1.xml" Id="R251b291b9a3e4c6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f20afec2f884990" /><Relationship Type="http://schemas.openxmlformats.org/officeDocument/2006/relationships/notesMaster" Target="/ppt/notesMasters/notesMaster1.xml" Id="R40e0ec4f1f334cd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00da77ff41e4a97" /><Relationship Type="http://schemas.openxmlformats.org/officeDocument/2006/relationships/notesMaster" Target="/ppt/notesMasters/notesMaster1.xml" Id="Ra21c3bd13b1b435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5f80ea0754f4eee" /><Relationship Type="http://schemas.openxmlformats.org/officeDocument/2006/relationships/notesMaster" Target="/ppt/notesMasters/notesMaster1.xml" Id="Rb896fffa9ee6425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2b681f2cb69456c" /><Relationship Type="http://schemas.openxmlformats.org/officeDocument/2006/relationships/notesMaster" Target="/ppt/notesMasters/notesMaster1.xml" Id="Ra3e5a7003d5b491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621389ad51d40fb" /><Relationship Type="http://schemas.openxmlformats.org/officeDocument/2006/relationships/notesMaster" Target="/ppt/notesMasters/notesMaster1.xml" Id="R2749b0c3d2ca4de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8636076f3c94a9f" /><Relationship Type="http://schemas.openxmlformats.org/officeDocument/2006/relationships/notesMaster" Target="/ppt/notesMasters/notesMaster1.xml" Id="R705dbdb72cb0424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a6a236d770f468f" /><Relationship Type="http://schemas.openxmlformats.org/officeDocument/2006/relationships/notesMaster" Target="/ppt/notesMasters/notesMaster1.xml" Id="R877eef0d99d44fd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4c91b0bbc404874" /><Relationship Type="http://schemas.openxmlformats.org/officeDocument/2006/relationships/notesMaster" Target="/ppt/notesMasters/notesMaster1.xml" Id="R0beea2aa01254a6a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34125b600d040d8" /><Relationship Type="http://schemas.openxmlformats.org/officeDocument/2006/relationships/notesMaster" Target="/ppt/notesMasters/notesMaster1.xml" Id="Re4dc64bc33ad456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449d0a6f92864df0" /><Relationship Type="http://schemas.openxmlformats.org/officeDocument/2006/relationships/notesMaster" Target="/ppt/notesMasters/notesMaster1.xml" Id="R9535809098f845b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42931c1640f74af5" /><Relationship Type="http://schemas.openxmlformats.org/officeDocument/2006/relationships/notesMaster" Target="/ppt/notesMasters/notesMaster1.xml" Id="R0d83cbab15de4fa1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377d9ee59a984070" /><Relationship Type="http://schemas.openxmlformats.org/officeDocument/2006/relationships/notesMaster" Target="/ppt/notesMasters/notesMaster1.xml" Id="Rf83ab0fba2974570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aebd5c601a464f4b" /><Relationship Type="http://schemas.openxmlformats.org/officeDocument/2006/relationships/notesMaster" Target="/ppt/notesMasters/notesMaster1.xml" Id="R8d716946ff344441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40024a50ecab4e7b" /><Relationship Type="http://schemas.openxmlformats.org/officeDocument/2006/relationships/notesMaster" Target="/ppt/notesMasters/notesMaster1.xml" Id="R4c808bfaf5d64cdd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bc7b34e7975f49dc" /><Relationship Type="http://schemas.openxmlformats.org/officeDocument/2006/relationships/notesMaster" Target="/ppt/notesMasters/notesMaster1.xml" Id="Ra3a8f57f89b04379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9ed7f3fe223e4b61" /><Relationship Type="http://schemas.openxmlformats.org/officeDocument/2006/relationships/notesMaster" Target="/ppt/notesMasters/notesMaster1.xml" Id="Radc4ea83a3854bd3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795cff27f7064066" /><Relationship Type="http://schemas.openxmlformats.org/officeDocument/2006/relationships/notesMaster" Target="/ppt/notesMasters/notesMaster1.xml" Id="R666d06ea8f204f1f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f61b7d1704254859" /><Relationship Type="http://schemas.openxmlformats.org/officeDocument/2006/relationships/notesMaster" Target="/ppt/notesMasters/notesMaster1.xml" Id="Rda2e9865529f4a33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4d625bd9e80d449f" /><Relationship Type="http://schemas.openxmlformats.org/officeDocument/2006/relationships/notesMaster" Target="/ppt/notesMasters/notesMaster1.xml" Id="Rd2ab1ddacf8642c7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b1d880e946fe4680" /><Relationship Type="http://schemas.openxmlformats.org/officeDocument/2006/relationships/notesMaster" Target="/ppt/notesMasters/notesMaster1.xml" Id="Rcb40e13ed248426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419eccb0bc6439a" /><Relationship Type="http://schemas.openxmlformats.org/officeDocument/2006/relationships/image" Target="/ppt/media/image.png" Id="Rdc65741388cd49d5" /><Relationship Type="http://schemas.openxmlformats.org/officeDocument/2006/relationships/image" Target="/ppt/media/image2.png" Id="R9b93e507a77b4038" /><Relationship Type="http://schemas.openxmlformats.org/officeDocument/2006/relationships/image" Target="/ppt/media/image.jpeg" Id="R3cd9cc3a6faa4fb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e9866e87abd4af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c65741388cd49d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b93e507a77b403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cd9cc3a6faa4fb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83e5315aa2a4840" /><Relationship Type="http://schemas.openxmlformats.org/officeDocument/2006/relationships/slideLayout" Target="/ppt/slideLayouts/slideLayout1.xml" Id="Rbb4f0976ab1f40d7" /><Relationship Type="http://schemas.openxmlformats.org/officeDocument/2006/relationships/slideLayout" Target="/ppt/slideLayouts/slideLayout2.xml" Id="R3569ff4e7cfe4ac3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b4f0976ab1f40d7"/>
    <p:sldLayoutId xmlns:r="http://schemas.openxmlformats.org/officeDocument/2006/relationships" id="2147483650" r:id="R3569ff4e7cfe4ac3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2e9b165c104c28" /><Relationship Type="http://schemas.openxmlformats.org/officeDocument/2006/relationships/notesSlide" Target="/ppt/notesSlides/notesSlide1.xml" Id="R5108c8a8170f411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042ea755634f5d" /><Relationship Type="http://schemas.openxmlformats.org/officeDocument/2006/relationships/notesSlide" Target="/ppt/notesSlides/notesSlide2.xml" Id="R76f22d634fdd4ab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5347dd01564f94" /><Relationship Type="http://schemas.openxmlformats.org/officeDocument/2006/relationships/notesSlide" Target="/ppt/notesSlides/notesSlide3.xml" Id="R49edbb384a86496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6cdeb2ad9f4a00" /><Relationship Type="http://schemas.openxmlformats.org/officeDocument/2006/relationships/notesSlide" Target="/ppt/notesSlides/notesSlide4.xml" Id="Ra43287ea1e44436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dcd0e31a8c4981" /><Relationship Type="http://schemas.openxmlformats.org/officeDocument/2006/relationships/notesSlide" Target="/ppt/notesSlides/notesSlide5.xml" Id="R90b9a663ba6d43a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a7f72d73c4428e" /><Relationship Type="http://schemas.openxmlformats.org/officeDocument/2006/relationships/notesSlide" Target="/ppt/notesSlides/notesSlide6.xml" Id="R1fe0605c60234a2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10fc9d0c934821" /><Relationship Type="http://schemas.openxmlformats.org/officeDocument/2006/relationships/notesSlide" Target="/ppt/notesSlides/notesSlide7.xml" Id="Rc81df0772db3484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ac2771ef874316" /><Relationship Type="http://schemas.openxmlformats.org/officeDocument/2006/relationships/notesSlide" Target="/ppt/notesSlides/notesSlide8.xml" Id="Re0be92983791402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ef5508e1154166" /><Relationship Type="http://schemas.openxmlformats.org/officeDocument/2006/relationships/notesSlide" Target="/ppt/notesSlides/notesSlide9.xml" Id="R3321990f6d5d45d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ddb6a79a364d65" /><Relationship Type="http://schemas.openxmlformats.org/officeDocument/2006/relationships/notesSlide" Target="/ppt/notesSlides/notesSlide10.xml" Id="R77743b870936444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b921a659bb4d4e" /><Relationship Type="http://schemas.openxmlformats.org/officeDocument/2006/relationships/notesSlide" Target="/ppt/notesSlides/notesSlide11.xml" Id="R153dde328fc942a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b750d9df2944d7" /><Relationship Type="http://schemas.openxmlformats.org/officeDocument/2006/relationships/notesSlide" Target="/ppt/notesSlides/notesSlide12.xml" Id="R8efda1402b504dd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84d12802c04066" /><Relationship Type="http://schemas.openxmlformats.org/officeDocument/2006/relationships/notesSlide" Target="/ppt/notesSlides/notesSlide13.xml" Id="Rafbad3f09b6a47f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d6e3f4b7614e97" /><Relationship Type="http://schemas.openxmlformats.org/officeDocument/2006/relationships/notesSlide" Target="/ppt/notesSlides/notesSlide14.xml" Id="R5faa6082e7d44e28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cd487d4a6d46c3" /><Relationship Type="http://schemas.openxmlformats.org/officeDocument/2006/relationships/notesSlide" Target="/ppt/notesSlides/notesSlide15.xml" Id="R344a1d0284af4bb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37737f4bac44e0" /><Relationship Type="http://schemas.openxmlformats.org/officeDocument/2006/relationships/notesSlide" Target="/ppt/notesSlides/notesSlide16.xml" Id="R0cd49c9031cc4e3e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4db3ac98f0497e" /><Relationship Type="http://schemas.openxmlformats.org/officeDocument/2006/relationships/notesSlide" Target="/ppt/notesSlides/notesSlide17.xml" Id="R8c3375866536489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477b099f7647f8" /><Relationship Type="http://schemas.openxmlformats.org/officeDocument/2006/relationships/notesSlide" Target="/ppt/notesSlides/notesSlide18.xml" Id="R106ae0096a574e94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380c81c99b451b" /><Relationship Type="http://schemas.openxmlformats.org/officeDocument/2006/relationships/notesSlide" Target="/ppt/notesSlides/notesSlide19.xml" Id="R1c54b7dd41904f0a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eb4c4c4dcf44d3" /><Relationship Type="http://schemas.openxmlformats.org/officeDocument/2006/relationships/notesSlide" Target="/ppt/notesSlides/notesSlide20.xml" Id="R6db48eca92c04e9a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d33f3171c04c0e" /><Relationship Type="http://schemas.openxmlformats.org/officeDocument/2006/relationships/notesSlide" Target="/ppt/notesSlides/notesSlide21.xml" Id="R19d5a266e32c4c04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d7c09cbb324049" /><Relationship Type="http://schemas.openxmlformats.org/officeDocument/2006/relationships/notesSlide" Target="/ppt/notesSlides/notesSlide22.xml" Id="R0d749e75d0ef4a86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279b6410e34e91" /><Relationship Type="http://schemas.openxmlformats.org/officeDocument/2006/relationships/notesSlide" Target="/ppt/notesSlides/notesSlide23.xml" Id="R2a5fdb5b810e4b4e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d8b35b30804741" /><Relationship Type="http://schemas.openxmlformats.org/officeDocument/2006/relationships/notesSlide" Target="/ppt/notesSlides/notesSlide24.xml" Id="R4b99372b44764d2d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dc081ba6c745d5" /><Relationship Type="http://schemas.openxmlformats.org/officeDocument/2006/relationships/notesSlide" Target="/ppt/notesSlides/notesSlide25.xml" Id="Rc940fa93970245c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耶利米書第30章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Jeremiah 30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30:1  |  Jeremiah 30:1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耶和華的話臨到耶利米說：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word that came to Jeremiah from the LORD,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30:2  |  Jeremiah 30:2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「耶和華－以色列的神如此說：你將我對你說過的一切話都寫在書上。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speaketh the LORD God of Israel, saying, Write thee all the words that I have spoken unto thee in a book.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30:3  |  Jeremiah 30:3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耶和華說：日子將到，我要使我的百姓以色列和猶大被擄的人歸回；我也要使他們回到我所賜給他們列祖之地，他們就得這地為業。這是耶和華說的。」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For, lo, the days come, saith the LORD, that I will bring again the captivity of my people Israel and Judah, saith the LORD: and I will cause them to return to the land that I gave to their fathers, and they shall possess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30:4  |  Jeremiah 30:4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以下是耶和華論到以色列和猶大所說的話：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these are the words that the LORD spake concerning Israel and concerning Judah.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30:5  |  Jeremiah 30:5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耶和華如此說：我們聽見聲音， 是戰抖懼怕而不平安的聲音。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thus saith the LORD; We have heard a voice of trembling, of fear, and not of peace.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30:6  |  Jeremiah 30:6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你們且訪問看看， 男人有產難嗎？ 我怎麼看見人人用手掐腰， 像產難的婦人， 臉面都變青了呢？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Ask ye now, and see whether a man doth travail with child? wherefore do I see every man with his hands on his loins, as a woman in travail, and all faces are turned into paleness?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30:7  |  Jeremiah 30:7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哀哉！那日為大， 無日可比； 這是雅各遭難的時候， 但他必被救出來。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Alas! for that day is great, so that none is like it: it is even the time of Jacob’s trouble; but he shall be saved out of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30:8  |  Jeremiah 30:8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萬軍之耶和華說：「到那日，我必從你頸項上折斷仇敵的軛，扭開他的繩索；外邦人不得再使你作他們的奴僕。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it shall come to pass in that day, saith the LORD of hosts, that I will break his yoke from off thy neck, and will burst thy bonds, and strangers shall no more serve themselves of him: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30:9  |  Jeremiah 30:9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你們卻要事奉耶和華－你們的神和我為你們所要興起的王大衛。」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they shall serve the LORD their God, and David their king, whom I will raise up unto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30:10  |  Jeremiah 30:10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故此，耶和華說： 我的僕人雅各啊，不要懼怕； 以色列啊，不要驚惶； 因我要從遠方拯救你， 從被擄到之地拯救你的後裔； 雅各必回來得享平靖安逸， 無人使他害怕。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fear thou not, O my servant Jacob, saith the LORD; neither be dismayed, O Israel: for, lo, I will save thee from afar, and thy seed from the land of their captivity; and Jacob shall return, and shall be in rest, and be quiet, and none shall make him afraid.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30:11  |  Jeremiah 30:11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因我與你同在，要拯救你， 也要將所趕散你到的那些國滅絕淨盡， 卻不將你滅絕淨盡，倒要從寬懲治你， 萬不能不罰你。 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am with thee, saith the LORD, to save thee: though I make a full end of all nations whither I have scattered thee, yet will I not make a full end of thee: but I will correct thee in measure, and will not leave thee altogether unpunished.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30:12  |  Jeremiah 30:12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耶和華如此說： 你的損傷無法醫治； 你的傷痕極其重大。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thus saith the LORD, Thy bruise is incurable, and thy wound is grievous.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30:13  |  Jeremiah 30:13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無人為你分訴， 使你的傷痕得以纏裹； 你沒有醫治的良藥。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none to plead thy cause, that thou mayest be bound up: thou hast no healing medicines.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30:14  |  Jeremiah 30:14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你所親愛的都忘記你， 不來探問你。 我因你的罪孽甚大，罪惡眾多， 曾用仇敵加的傷害傷害你， 用殘忍者的懲治懲治你。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thy lovers have forgotten thee; they seek thee not; for I have wounded thee with the wound of an enemy, with the chastisement of a cruel one, for the multitude of thine iniquity; because thy sins were increased.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30:15  |  Jeremiah 30:15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你為何因損傷哀號呢？ 你的痛苦無法醫治。 我因你的罪孽甚大，罪惡眾多， 曾將這些加在你身上。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 criest thou for thine affliction? thy sorrow is incurable for the multitude of thine iniquity: because thy sins were increased, I have done these things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30:16  |  Jeremiah 30:16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故此，凡吞吃你的必被吞吃； 你的敵人個個都被擄去； 擄掠你的必成為擄物； 搶奪你的必成為掠物。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all they that devour thee shall be devoured; and all thine adversaries, every one of them, shall go into captivity; and they that spoil thee shall be a spoil, and all that prey upon thee will I give for a prey.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30:17  |  Jeremiah 30:17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耶和華說：我必使你痊癒， 醫好你的傷痕， 都因人稱你為被趕散的， [說]：這是錫安，無人來探問的！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will restore health unto thee, and I will heal thee of thy wounds, saith the LORD; because they called thee an Outcast, saying, This is Zion, whom no man seeketh after.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30:18  |  Jeremiah 30:18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耶和華如此說： 我必使雅各被擄去的帳棚歸回， 也必顧惜他的住處。 城必建造在原舊的山岡； 宮殿也照舊有人居住。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saith the LORD; Behold, I will bring again the captivity of Jacob’s tents, and have mercy on his dwellingplaces; and the city shall be builded upon her own heap, and the palace shall remain after the manner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30:19  |  Jeremiah 30:19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必有感謝和歡樂的聲音從其中發出， 我要使他們增多，不致減少； 使他們尊榮，不致卑微。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out of them shall proceed thanksgiving and the voice of them that make merry: and I will multiply them, and they shall not be few; I will also glorify them, and they shall not be small.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30:20  |  Jeremiah 30:20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他們的兒女要如往日； 他們的會眾堅立在我面前； 凡欺壓他們的，我必刑罰他。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children also shall be as aforetime, and their congregation shall be established before me, and I will punish all that oppress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30:21  |  Jeremiah 30:21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他們的君王必是屬乎他們的； 掌權的必從他們中間而出。 我要使他就近我， 他也要親近我； 不然，誰有膽量親近我呢？ 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their nobles shall be of themselves, and their governor shall proceed from the midst of them; and I will cause him to draw near, and he shall approach unto me: for who is this that engaged his heart to approach unto me?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30:22  |  Jeremiah 30:22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你們要作我的子民， 我要作你們的神。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 shall be my people, and I will be your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30:23  |  Jeremiah 30:23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看哪，耶和華的忿怒 好像暴風已經發出； 是掃滅的暴風， 必轉到惡人的頭上。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the whirlwind of the LORD goeth forth with fury, a continuing whirlwind: it shall fall with pain upon the head of the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30:24  |  Jeremiah 30:24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耶和華的烈怒必不轉消， 直到他心中所擬定的成就了； 末後的日子你們要明白。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fierce anger of the LORD shall not return, until he have done it, and until he have performed the intents of his heart: in the latter days ye shall consider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2026-08-26T10:41:12.3630000Z</dcterms:created>
  <dcterms:modified xsi:type="dcterms:W3CDTF">2026-08-26T10:41:12.3630000Z</dcterms:modified>
</coreProperties>
</file>