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b9d576bd1d84b09" /><Relationship Type="http://schemas.openxmlformats.org/officeDocument/2006/relationships/extended-properties" Target="/docProps/app.xml" Id="R0ef4f287b7054ec2" /><Relationship Type="http://schemas.openxmlformats.org/officeDocument/2006/relationships/officeDocument" Target="/ppt/presentation.xml" Id="R075d86400585406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ed336c1ed614d15"/>
  </p:sldMasterIdLst>
  <p:notesMasterIdLst>
    <p:notesMasterId xmlns:r="http://schemas.openxmlformats.org/officeDocument/2006/relationships" r:id="Raf8faa11569145ba"/>
  </p:notesMasterIdLst>
  <p:sldIdLst>
    <p:sldId xmlns:r="http://schemas.openxmlformats.org/officeDocument/2006/relationships" id="256" r:id="Ra1fd0efa59d64b02"/>
    <p:sldId xmlns:r="http://schemas.openxmlformats.org/officeDocument/2006/relationships" id="257" r:id="R88460198b1fb46a4"/>
    <p:sldId xmlns:r="http://schemas.openxmlformats.org/officeDocument/2006/relationships" id="258" r:id="R1b442e06a96c4891"/>
    <p:sldId xmlns:r="http://schemas.openxmlformats.org/officeDocument/2006/relationships" id="259" r:id="R37fa0b00425b43ae"/>
    <p:sldId xmlns:r="http://schemas.openxmlformats.org/officeDocument/2006/relationships" id="260" r:id="R3c4a2c264a7948b3"/>
    <p:sldId xmlns:r="http://schemas.openxmlformats.org/officeDocument/2006/relationships" id="261" r:id="Raf8ed4e388e644d5"/>
    <p:sldId xmlns:r="http://schemas.openxmlformats.org/officeDocument/2006/relationships" id="262" r:id="R8bb39b0f8a414116"/>
    <p:sldId xmlns:r="http://schemas.openxmlformats.org/officeDocument/2006/relationships" id="263" r:id="R47caba7c3b6b4f6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e360d0ec8614905" /><Relationship Type="http://schemas.openxmlformats.org/officeDocument/2006/relationships/slideMaster" Target="/ppt/slideMasters/slideMaster1.xml" Id="Rfed336c1ed614d15" /><Relationship Type="http://schemas.openxmlformats.org/officeDocument/2006/relationships/notesMaster" Target="/ppt/notesMasters/notesMaster1.xml" Id="Raf8faa11569145ba" /><Relationship Type="http://schemas.openxmlformats.org/officeDocument/2006/relationships/presProps" Target="/ppt/presProps.xml" Id="R3feba857acbd4e6e" /><Relationship Type="http://schemas.openxmlformats.org/officeDocument/2006/relationships/tableStyles" Target="/ppt/tableStyles.xml" Id="R456127c9808f4b13" /><Relationship Type="http://schemas.openxmlformats.org/officeDocument/2006/relationships/slide" Target="/ppt/slides/slide1.xml" Id="Ra1fd0efa59d64b02" /><Relationship Type="http://schemas.openxmlformats.org/officeDocument/2006/relationships/slide" Target="/ppt/slides/slide2.xml" Id="R88460198b1fb46a4" /><Relationship Type="http://schemas.openxmlformats.org/officeDocument/2006/relationships/slide" Target="/ppt/slides/slide3.xml" Id="R1b442e06a96c4891" /><Relationship Type="http://schemas.openxmlformats.org/officeDocument/2006/relationships/slide" Target="/ppt/slides/slide4.xml" Id="R37fa0b00425b43ae" /><Relationship Type="http://schemas.openxmlformats.org/officeDocument/2006/relationships/slide" Target="/ppt/slides/slide5.xml" Id="R3c4a2c264a7948b3" /><Relationship Type="http://schemas.openxmlformats.org/officeDocument/2006/relationships/slide" Target="/ppt/slides/slide6.xml" Id="Raf8ed4e388e644d5" /><Relationship Type="http://schemas.openxmlformats.org/officeDocument/2006/relationships/slide" Target="/ppt/slides/slide7.xml" Id="R8bb39b0f8a414116" /><Relationship Type="http://schemas.openxmlformats.org/officeDocument/2006/relationships/slide" Target="/ppt/slides/slide8.xml" Id="R47caba7c3b6b4f6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6f2ea6e7dc74e4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218da4218ff4617" /><Relationship Type="http://schemas.openxmlformats.org/officeDocument/2006/relationships/notesMaster" Target="/ppt/notesMasters/notesMaster1.xml" Id="Rf1f92f47e6d6442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902bdc526084d92" /><Relationship Type="http://schemas.openxmlformats.org/officeDocument/2006/relationships/notesMaster" Target="/ppt/notesMasters/notesMaster1.xml" Id="R8470d31ce0f8408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3a50a4002a64eab" /><Relationship Type="http://schemas.openxmlformats.org/officeDocument/2006/relationships/notesMaster" Target="/ppt/notesMasters/notesMaster1.xml" Id="Rd19cd3b8fb6e42b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c7b4a41538c4e36" /><Relationship Type="http://schemas.openxmlformats.org/officeDocument/2006/relationships/notesMaster" Target="/ppt/notesMasters/notesMaster1.xml" Id="Rb19678e965964c3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2af751325eb40fb" /><Relationship Type="http://schemas.openxmlformats.org/officeDocument/2006/relationships/notesMaster" Target="/ppt/notesMasters/notesMaster1.xml" Id="R0f117594cbe643a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f2c145a94144fed" /><Relationship Type="http://schemas.openxmlformats.org/officeDocument/2006/relationships/notesMaster" Target="/ppt/notesMasters/notesMaster1.xml" Id="Rb1d068ef34564e9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04839dd14a94635" /><Relationship Type="http://schemas.openxmlformats.org/officeDocument/2006/relationships/notesMaster" Target="/ppt/notesMasters/notesMaster1.xml" Id="R2d6e12396dc54c3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f3286050f1f453a" /><Relationship Type="http://schemas.openxmlformats.org/officeDocument/2006/relationships/notesMaster" Target="/ppt/notesMasters/notesMaster1.xml" Id="R702b909da791459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b22216fb0244774" /><Relationship Type="http://schemas.openxmlformats.org/officeDocument/2006/relationships/image" Target="/ppt/media/image.png" Id="Rb75ccbdd3dcf4f57" /><Relationship Type="http://schemas.openxmlformats.org/officeDocument/2006/relationships/image" Target="/ppt/media/image2.png" Id="R257ab23d240944fc" /><Relationship Type="http://schemas.openxmlformats.org/officeDocument/2006/relationships/image" Target="/ppt/media/image.jpeg" Id="R754c9e51c5ab486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af11cf63ee6428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75ccbdd3dcf4f5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57ab23d240944f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4c9e51c5ab486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860454d4b0a48ae" /><Relationship Type="http://schemas.openxmlformats.org/officeDocument/2006/relationships/slideLayout" Target="/ppt/slideLayouts/slideLayout1.xml" Id="R5186c2c707434850" /><Relationship Type="http://schemas.openxmlformats.org/officeDocument/2006/relationships/slideLayout" Target="/ppt/slideLayouts/slideLayout2.xml" Id="R4f341f480f5447b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186c2c707434850"/>
    <p:sldLayoutId xmlns:r="http://schemas.openxmlformats.org/officeDocument/2006/relationships" id="2147483650" r:id="R4f341f480f5447b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26b637a7864092" /><Relationship Type="http://schemas.openxmlformats.org/officeDocument/2006/relationships/notesSlide" Target="/ppt/notesSlides/notesSlide1.xml" Id="R94c479637ae5469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c9c836472d45ad" /><Relationship Type="http://schemas.openxmlformats.org/officeDocument/2006/relationships/notesSlide" Target="/ppt/notesSlides/notesSlide2.xml" Id="Rcb477c020523492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66632ac80544cf" /><Relationship Type="http://schemas.openxmlformats.org/officeDocument/2006/relationships/notesSlide" Target="/ppt/notesSlides/notesSlide3.xml" Id="Rd1d831b427af439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cbbdbe49cc4a5e" /><Relationship Type="http://schemas.openxmlformats.org/officeDocument/2006/relationships/notesSlide" Target="/ppt/notesSlides/notesSlide4.xml" Id="R01ef8ec18f0448c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4830ec265d4e40" /><Relationship Type="http://schemas.openxmlformats.org/officeDocument/2006/relationships/notesSlide" Target="/ppt/notesSlides/notesSlide5.xml" Id="R8b9ffd60854c4ad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0f640464e14faa" /><Relationship Type="http://schemas.openxmlformats.org/officeDocument/2006/relationships/notesSlide" Target="/ppt/notesSlides/notesSlide6.xml" Id="Rf9fbc4defeb6454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b1808883c046ef" /><Relationship Type="http://schemas.openxmlformats.org/officeDocument/2006/relationships/notesSlide" Target="/ppt/notesSlides/notesSlide7.xml" Id="R07ded8a411ba4a2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4cd11cce1844dd" /><Relationship Type="http://schemas.openxmlformats.org/officeDocument/2006/relationships/notesSlide" Target="/ppt/notesSlides/notesSlide8.xml" Id="R2c0d6b7d38134f1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詩篇第67章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67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67:1  |  Psalms 67:1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一篇詩歌，交與伶長。用絲弦的樂器。 願神憐憫我們，賜福與我們， 用臉光照我們，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on Neginoth, A Psalm or Song. God be merciful unto us, and bless us; and cause his face to shine upon us;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67:2  |  Psalms 67:2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好叫世界得知你的道路， 萬國得知你的救恩。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thy way may be known upon earth, thy saving health among all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67:3  |  Psalms 67:3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神啊，願列邦稱讚你！ 願萬民都稱讚你！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people praise thee, O God; let all the people praise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67:4  |  Psalms 67:4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願萬國都快樂歡呼； 因為你必按公正審判萬民， 引導世上的萬國。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let the nations be glad and sing for joy: for thou shalt judge the people righteously, and govern the nations upon earth.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67:5  |  Psalms 67:5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神啊，願列邦稱讚你！ 願萬民都稱讚你！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people praise thee, O God; let all the people praise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67:6  |  Psalms 67:6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地已經出了土產； 神－就是我們的神要賜福與我們。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shall the earth yield her increase; and God, even our own God, shall bless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67:7  |  Psalms 67:7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神要賜福與我們； 地的四極都要敬畏他！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shall bless us; and all the ends of the earth shall fear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2026-08-26T10:30:39.0430000Z</dcterms:created>
  <dcterms:modified xsi:type="dcterms:W3CDTF">2026-08-26T10:30:39.0430000Z</dcterms:modified>
</coreProperties>
</file>