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a24d32963504cc1" /><Relationship Type="http://schemas.openxmlformats.org/officeDocument/2006/relationships/extended-properties" Target="/docProps/app.xml" Id="R67537042c5cb4d5c" /><Relationship Type="http://schemas.openxmlformats.org/officeDocument/2006/relationships/officeDocument" Target="/ppt/presentation.xml" Id="R2f0828d73b474cb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0dbc4bbcd0c46d4"/>
  </p:sldMasterIdLst>
  <p:notesMasterIdLst>
    <p:notesMasterId xmlns:r="http://schemas.openxmlformats.org/officeDocument/2006/relationships" r:id="Re5c71e81d9514e22"/>
  </p:notesMasterIdLst>
  <p:sldIdLst>
    <p:sldId xmlns:r="http://schemas.openxmlformats.org/officeDocument/2006/relationships" id="256" r:id="R13d145239cab4d6c"/>
    <p:sldId xmlns:r="http://schemas.openxmlformats.org/officeDocument/2006/relationships" id="257" r:id="Ref7092c5c3e04d43"/>
    <p:sldId xmlns:r="http://schemas.openxmlformats.org/officeDocument/2006/relationships" id="258" r:id="Rb50640e7edce47a2"/>
    <p:sldId xmlns:r="http://schemas.openxmlformats.org/officeDocument/2006/relationships" id="259" r:id="Ra80e5755c40544db"/>
    <p:sldId xmlns:r="http://schemas.openxmlformats.org/officeDocument/2006/relationships" id="260" r:id="R0b29f28cb29641e9"/>
    <p:sldId xmlns:r="http://schemas.openxmlformats.org/officeDocument/2006/relationships" id="261" r:id="R84525d3ce030488f"/>
    <p:sldId xmlns:r="http://schemas.openxmlformats.org/officeDocument/2006/relationships" id="262" r:id="Rb7641869ef9a4dd8"/>
    <p:sldId xmlns:r="http://schemas.openxmlformats.org/officeDocument/2006/relationships" id="263" r:id="Rf2460ddc431d4ec4"/>
    <p:sldId xmlns:r="http://schemas.openxmlformats.org/officeDocument/2006/relationships" id="264" r:id="R39da94fc5de94d79"/>
    <p:sldId xmlns:r="http://schemas.openxmlformats.org/officeDocument/2006/relationships" id="265" r:id="R5d6276edbdca4d16"/>
    <p:sldId xmlns:r="http://schemas.openxmlformats.org/officeDocument/2006/relationships" id="266" r:id="R14177c4fbaea4f2c"/>
    <p:sldId xmlns:r="http://schemas.openxmlformats.org/officeDocument/2006/relationships" id="267" r:id="R2516b3481e704755"/>
    <p:sldId xmlns:r="http://schemas.openxmlformats.org/officeDocument/2006/relationships" id="268" r:id="R2e5f456fc46a4208"/>
    <p:sldId xmlns:r="http://schemas.openxmlformats.org/officeDocument/2006/relationships" id="269" r:id="Rea2f21d117e34d0e"/>
    <p:sldId xmlns:r="http://schemas.openxmlformats.org/officeDocument/2006/relationships" id="270" r:id="R9a94d64dc7994f46"/>
    <p:sldId xmlns:r="http://schemas.openxmlformats.org/officeDocument/2006/relationships" id="271" r:id="Rde3b41a32c1b41ef"/>
    <p:sldId xmlns:r="http://schemas.openxmlformats.org/officeDocument/2006/relationships" id="272" r:id="R00c9a892925e4f32"/>
    <p:sldId xmlns:r="http://schemas.openxmlformats.org/officeDocument/2006/relationships" id="273" r:id="R8c871526aaef4ed1"/>
    <p:sldId xmlns:r="http://schemas.openxmlformats.org/officeDocument/2006/relationships" id="274" r:id="Re1593fb5f6d34b7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a17e2db37ca4bf4" /><Relationship Type="http://schemas.openxmlformats.org/officeDocument/2006/relationships/slideMaster" Target="/ppt/slideMasters/slideMaster1.xml" Id="R80dbc4bbcd0c46d4" /><Relationship Type="http://schemas.openxmlformats.org/officeDocument/2006/relationships/notesMaster" Target="/ppt/notesMasters/notesMaster1.xml" Id="Re5c71e81d9514e22" /><Relationship Type="http://schemas.openxmlformats.org/officeDocument/2006/relationships/presProps" Target="/ppt/presProps.xml" Id="Rc2bd062dce174793" /><Relationship Type="http://schemas.openxmlformats.org/officeDocument/2006/relationships/tableStyles" Target="/ppt/tableStyles.xml" Id="R5e34f383034347eb" /><Relationship Type="http://schemas.openxmlformats.org/officeDocument/2006/relationships/slide" Target="/ppt/slides/slide1.xml" Id="R13d145239cab4d6c" /><Relationship Type="http://schemas.openxmlformats.org/officeDocument/2006/relationships/slide" Target="/ppt/slides/slide2.xml" Id="Ref7092c5c3e04d43" /><Relationship Type="http://schemas.openxmlformats.org/officeDocument/2006/relationships/slide" Target="/ppt/slides/slide3.xml" Id="Rb50640e7edce47a2" /><Relationship Type="http://schemas.openxmlformats.org/officeDocument/2006/relationships/slide" Target="/ppt/slides/slide4.xml" Id="Ra80e5755c40544db" /><Relationship Type="http://schemas.openxmlformats.org/officeDocument/2006/relationships/slide" Target="/ppt/slides/slide5.xml" Id="R0b29f28cb29641e9" /><Relationship Type="http://schemas.openxmlformats.org/officeDocument/2006/relationships/slide" Target="/ppt/slides/slide6.xml" Id="R84525d3ce030488f" /><Relationship Type="http://schemas.openxmlformats.org/officeDocument/2006/relationships/slide" Target="/ppt/slides/slide7.xml" Id="Rb7641869ef9a4dd8" /><Relationship Type="http://schemas.openxmlformats.org/officeDocument/2006/relationships/slide" Target="/ppt/slides/slide8.xml" Id="Rf2460ddc431d4ec4" /><Relationship Type="http://schemas.openxmlformats.org/officeDocument/2006/relationships/slide" Target="/ppt/slides/slide9.xml" Id="R39da94fc5de94d79" /><Relationship Type="http://schemas.openxmlformats.org/officeDocument/2006/relationships/slide" Target="/ppt/slides/slide10.xml" Id="R5d6276edbdca4d16" /><Relationship Type="http://schemas.openxmlformats.org/officeDocument/2006/relationships/slide" Target="/ppt/slides/slide11.xml" Id="R14177c4fbaea4f2c" /><Relationship Type="http://schemas.openxmlformats.org/officeDocument/2006/relationships/slide" Target="/ppt/slides/slide12.xml" Id="R2516b3481e704755" /><Relationship Type="http://schemas.openxmlformats.org/officeDocument/2006/relationships/slide" Target="/ppt/slides/slide13.xml" Id="R2e5f456fc46a4208" /><Relationship Type="http://schemas.openxmlformats.org/officeDocument/2006/relationships/slide" Target="/ppt/slides/slide14.xml" Id="Rea2f21d117e34d0e" /><Relationship Type="http://schemas.openxmlformats.org/officeDocument/2006/relationships/slide" Target="/ppt/slides/slide15.xml" Id="R9a94d64dc7994f46" /><Relationship Type="http://schemas.openxmlformats.org/officeDocument/2006/relationships/slide" Target="/ppt/slides/slide16.xml" Id="Rde3b41a32c1b41ef" /><Relationship Type="http://schemas.openxmlformats.org/officeDocument/2006/relationships/slide" Target="/ppt/slides/slide17.xml" Id="R00c9a892925e4f32" /><Relationship Type="http://schemas.openxmlformats.org/officeDocument/2006/relationships/slide" Target="/ppt/slides/slide18.xml" Id="R8c871526aaef4ed1" /><Relationship Type="http://schemas.openxmlformats.org/officeDocument/2006/relationships/slide" Target="/ppt/slides/slide19.xml" Id="Re1593fb5f6d34b7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8292f8479134a7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d5509ef03bc4277" /><Relationship Type="http://schemas.openxmlformats.org/officeDocument/2006/relationships/notesMaster" Target="/ppt/notesMasters/notesMaster1.xml" Id="Red44a77480a946b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eefc9205a664081" /><Relationship Type="http://schemas.openxmlformats.org/officeDocument/2006/relationships/notesMaster" Target="/ppt/notesMasters/notesMaster1.xml" Id="R259aa2507d6e4b9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c24a8f91b714c11" /><Relationship Type="http://schemas.openxmlformats.org/officeDocument/2006/relationships/notesMaster" Target="/ppt/notesMasters/notesMaster1.xml" Id="R0bcd02dcf14648a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58ea22de25e4f8d" /><Relationship Type="http://schemas.openxmlformats.org/officeDocument/2006/relationships/notesMaster" Target="/ppt/notesMasters/notesMaster1.xml" Id="R345ed32e6231455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cddd89914dc4651" /><Relationship Type="http://schemas.openxmlformats.org/officeDocument/2006/relationships/notesMaster" Target="/ppt/notesMasters/notesMaster1.xml" Id="R0d364d51f03940a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20e25f8c1974e1c" /><Relationship Type="http://schemas.openxmlformats.org/officeDocument/2006/relationships/notesMaster" Target="/ppt/notesMasters/notesMaster1.xml" Id="Rd88d6c9bafc94c2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5c69ad5a0cf48bc" /><Relationship Type="http://schemas.openxmlformats.org/officeDocument/2006/relationships/notesMaster" Target="/ppt/notesMasters/notesMaster1.xml" Id="R99732b5f04e6488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17980f4efa4483d" /><Relationship Type="http://schemas.openxmlformats.org/officeDocument/2006/relationships/notesMaster" Target="/ppt/notesMasters/notesMaster1.xml" Id="R4e491d042b4e472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c2ba309bb4f4bd2" /><Relationship Type="http://schemas.openxmlformats.org/officeDocument/2006/relationships/notesMaster" Target="/ppt/notesMasters/notesMaster1.xml" Id="R51a2e6d74b8648f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cb94d30488d4a80" /><Relationship Type="http://schemas.openxmlformats.org/officeDocument/2006/relationships/notesMaster" Target="/ppt/notesMasters/notesMaster1.xml" Id="R563caab20c95412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da6b01fc15a4938" /><Relationship Type="http://schemas.openxmlformats.org/officeDocument/2006/relationships/notesMaster" Target="/ppt/notesMasters/notesMaster1.xml" Id="R3690480c49b54b8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01afa895b1645a9" /><Relationship Type="http://schemas.openxmlformats.org/officeDocument/2006/relationships/notesMaster" Target="/ppt/notesMasters/notesMaster1.xml" Id="R32f55e2994aa442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3298af50c8443a5" /><Relationship Type="http://schemas.openxmlformats.org/officeDocument/2006/relationships/notesMaster" Target="/ppt/notesMasters/notesMaster1.xml" Id="Re34edada7382482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f8c2ae3a3684c8b" /><Relationship Type="http://schemas.openxmlformats.org/officeDocument/2006/relationships/notesMaster" Target="/ppt/notesMasters/notesMaster1.xml" Id="R1b883cdba5d648a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2170a4409ff49d5" /><Relationship Type="http://schemas.openxmlformats.org/officeDocument/2006/relationships/notesMaster" Target="/ppt/notesMasters/notesMaster1.xml" Id="R416f69436f344ee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f362c0d934640da" /><Relationship Type="http://schemas.openxmlformats.org/officeDocument/2006/relationships/notesMaster" Target="/ppt/notesMasters/notesMaster1.xml" Id="R969dab1d50834c9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67b64cd466b4639" /><Relationship Type="http://schemas.openxmlformats.org/officeDocument/2006/relationships/notesMaster" Target="/ppt/notesMasters/notesMaster1.xml" Id="Ra187b8bd8cc445c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ee9abd0e0544a94" /><Relationship Type="http://schemas.openxmlformats.org/officeDocument/2006/relationships/notesMaster" Target="/ppt/notesMasters/notesMaster1.xml" Id="R7b0ce451a85142c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a966e323ce04850" /><Relationship Type="http://schemas.openxmlformats.org/officeDocument/2006/relationships/notesMaster" Target="/ppt/notesMasters/notesMaster1.xml" Id="Re8971f0f583b471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a0f6ced6d54636" /><Relationship Type="http://schemas.openxmlformats.org/officeDocument/2006/relationships/image" Target="/ppt/media/image.png" Id="Rd8cf206b2d514824" /><Relationship Type="http://schemas.openxmlformats.org/officeDocument/2006/relationships/image" Target="/ppt/media/image2.png" Id="R5d8af9e9e5e24c97" /><Relationship Type="http://schemas.openxmlformats.org/officeDocument/2006/relationships/image" Target="/ppt/media/image.jpeg" Id="R283c633659bc4d3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1fede46d48f4d6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8cf206b2d51482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d8af9e9e5e24c9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3c633659bc4d3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d4e9fcb17424867" /><Relationship Type="http://schemas.openxmlformats.org/officeDocument/2006/relationships/slideLayout" Target="/ppt/slideLayouts/slideLayout1.xml" Id="R938fafa60aad4e5d" /><Relationship Type="http://schemas.openxmlformats.org/officeDocument/2006/relationships/slideLayout" Target="/ppt/slideLayouts/slideLayout2.xml" Id="R775a7850827948c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38fafa60aad4e5d"/>
    <p:sldLayoutId xmlns:r="http://schemas.openxmlformats.org/officeDocument/2006/relationships" id="2147483650" r:id="R775a7850827948c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d691ab56f94b14" /><Relationship Type="http://schemas.openxmlformats.org/officeDocument/2006/relationships/notesSlide" Target="/ppt/notesSlides/notesSlide1.xml" Id="R109c410997b7497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b9c293cad547de" /><Relationship Type="http://schemas.openxmlformats.org/officeDocument/2006/relationships/notesSlide" Target="/ppt/notesSlides/notesSlide2.xml" Id="Rb3111b64b06a4cc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8352bff11f4c60" /><Relationship Type="http://schemas.openxmlformats.org/officeDocument/2006/relationships/notesSlide" Target="/ppt/notesSlides/notesSlide3.xml" Id="R336c76a9ed9e40d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fe6182f6ce473b" /><Relationship Type="http://schemas.openxmlformats.org/officeDocument/2006/relationships/notesSlide" Target="/ppt/notesSlides/notesSlide4.xml" Id="Ra8e390e586d7407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cd5fd29b8e409e" /><Relationship Type="http://schemas.openxmlformats.org/officeDocument/2006/relationships/notesSlide" Target="/ppt/notesSlides/notesSlide5.xml" Id="R40a5afc489f64b6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9bf784b6594f76" /><Relationship Type="http://schemas.openxmlformats.org/officeDocument/2006/relationships/notesSlide" Target="/ppt/notesSlides/notesSlide6.xml" Id="Rd2917933095a48a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c8540dfa084636" /><Relationship Type="http://schemas.openxmlformats.org/officeDocument/2006/relationships/notesSlide" Target="/ppt/notesSlides/notesSlide7.xml" Id="R6f7519ac083c4c0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fc5348986f4d74" /><Relationship Type="http://schemas.openxmlformats.org/officeDocument/2006/relationships/notesSlide" Target="/ppt/notesSlides/notesSlide8.xml" Id="Rea0449d6e929494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de23b190d94e7d" /><Relationship Type="http://schemas.openxmlformats.org/officeDocument/2006/relationships/notesSlide" Target="/ppt/notesSlides/notesSlide9.xml" Id="R8e6c7e50233d49a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01284154864c68" /><Relationship Type="http://schemas.openxmlformats.org/officeDocument/2006/relationships/notesSlide" Target="/ppt/notesSlides/notesSlide10.xml" Id="R589785197146481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e2cf3e3fce46c2" /><Relationship Type="http://schemas.openxmlformats.org/officeDocument/2006/relationships/notesSlide" Target="/ppt/notesSlides/notesSlide11.xml" Id="R412b6a60206e42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7e49a67e4c457b" /><Relationship Type="http://schemas.openxmlformats.org/officeDocument/2006/relationships/notesSlide" Target="/ppt/notesSlides/notesSlide12.xml" Id="R67f40cb541414b3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87f8c0e25d46be" /><Relationship Type="http://schemas.openxmlformats.org/officeDocument/2006/relationships/notesSlide" Target="/ppt/notesSlides/notesSlide13.xml" Id="Rdb9732425dda493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dd71a95d3946b7" /><Relationship Type="http://schemas.openxmlformats.org/officeDocument/2006/relationships/notesSlide" Target="/ppt/notesSlides/notesSlide14.xml" Id="R4e375c4eab0d4f6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50097d7fb04b3f" /><Relationship Type="http://schemas.openxmlformats.org/officeDocument/2006/relationships/notesSlide" Target="/ppt/notesSlides/notesSlide15.xml" Id="R7ce765bc5b3b44e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cd91b05f2c4226" /><Relationship Type="http://schemas.openxmlformats.org/officeDocument/2006/relationships/notesSlide" Target="/ppt/notesSlides/notesSlide16.xml" Id="R54a69b033dd8433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56951c0c624110" /><Relationship Type="http://schemas.openxmlformats.org/officeDocument/2006/relationships/notesSlide" Target="/ppt/notesSlides/notesSlide17.xml" Id="R119d167502504d6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a4c87ef2ef4b6e" /><Relationship Type="http://schemas.openxmlformats.org/officeDocument/2006/relationships/notesSlide" Target="/ppt/notesSlides/notesSlide18.xml" Id="Re442a6cdbc7d424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d5a0213df74464" /><Relationship Type="http://schemas.openxmlformats.org/officeDocument/2006/relationships/notesSlide" Target="/ppt/notesSlides/notesSlide19.xml" Id="Re59f779e23574e6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  |  Psalms 83:1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亞薩的詩歌。 神啊，求你不要靜默！ 神啊，求你不要閉口，也不要不作聲！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or Psalm of Asaph. Keep not thou silence, O God: hold not thy peace, and be not still, 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83:2  |  Psalms 83:2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因為你的仇敵喧嚷， 恨你的抬起頭來。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thine enemies make a tumult: and they that hate thee have lifted up the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83:3  |  Psalms 83:3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他們同謀奸詐要害你的百姓， 彼此商議要害你所隱藏的人。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taken crafty counsel against thy people, and consulted against thy hidden 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83:4  |  Psalms 83:4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他們說：來吧，我們將他們剪滅， 使他們不再成國！ 使以色列的名不再被人記念！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said, Come, and let us cut them off from being a nation; that the name of Israel may be no more in remembrance.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83:5  |  Psalms 83:5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他們同心商議， 彼此結盟，要抵擋你，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have consulted together with one consent: they are confederate against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83:6  |  Psalms 83:6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就是住帳棚的以東人和以實瑪利人， 摩押和夏甲人，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tabernacles of Edom, and the Ishmaelites; of Moab, and the Hagarenes;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83:7  |  Psalms 83:7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迦巴勒、亞捫， 和亞瑪力、非利士並泰爾的居民。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Gebal, and Ammon, and Amalek; the Philistines with the inhabitants of Tyre;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83:8  |  Psalms 83:8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亞述也與他們連合； 他們作羅得子孫的幫手。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Assur also is joined with them: they have holpen the children of Lot.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83:9  |  Psalms 83:9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求你待他們，如待米甸， 如在基順河待西西拉和耶賓一樣。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unto them as unto the Midianites; as to Sisera, as to Jabin, at the brook of Kison: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83:10  |  Psalms 83:10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他們在隱‧多珥滅亡， 成了地上的糞土。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perished at Endor: they became as dung for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83:11  |  Psalms 83:11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求你叫他們的首領像俄立和西伊伯， 叫他們的王子都像西巴和撒慕拿。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their nobles like Oreb, and like Zeeb: yea, all their princes as Zebah, and as Zalmunna: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83:12  |  Psalms 83:12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他們說：我們要得神的住處， 作為自己的產業。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said, Let us take to ourselves the houses of God in possession.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83:13  |  Psalms 83:13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我的神啊，求你叫他們像旋風的塵土， 像風前的碎稭。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God, make them like a wheel; as the stubble before the wind.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83:14  |  Psalms 83:14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火怎樣焚燒樹林， 火焰怎樣燒着山嶺，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fire burneth a wood, and as the flame setteth the mountains on fire;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83:15  |  Psalms 83:15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求你也照樣用狂風追趕他們， 用暴雨恐嚇他們。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persecute them with thy tempest, and make them afraid with thy storm.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83:16  |  Psalms 83:16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願你使他們滿面羞恥， 好叫他們尋求你－耶和華的名！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Fill their faces with shame; that they may seek thy name,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83:17  |  Psalms 83:17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願他們永遠羞愧驚惶！ 願他們慚愧滅亡！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confounded and troubled for ever; yea, let them be put to shame, and perish: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83:18  |  Psalms 83:18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使他們知道：惟獨你－ 名為耶和華的－是全地以上的至高者！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men may know that thou, whose name alone is JEHOVAH, art the most high over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2026-08-26T10:31:19.0950000Z</dcterms:created>
  <dcterms:modified xsi:type="dcterms:W3CDTF">2026-08-26T10:31:19.0950000Z</dcterms:modified>
</coreProperties>
</file>