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da851e1f8d54fa6" /><Relationship Type="http://schemas.openxmlformats.org/officeDocument/2006/relationships/extended-properties" Target="/docProps/app.xml" Id="Ra1d25e4cbb2d4681" /><Relationship Type="http://schemas.openxmlformats.org/officeDocument/2006/relationships/officeDocument" Target="/ppt/presentation.xml" Id="R9b8d39ad9fcb492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5f4a5eefce2422c"/>
  </p:sldMasterIdLst>
  <p:notesMasterIdLst>
    <p:notesMasterId xmlns:r="http://schemas.openxmlformats.org/officeDocument/2006/relationships" r:id="Rb4a404c63a214b57"/>
  </p:notesMasterIdLst>
  <p:sldIdLst>
    <p:sldId xmlns:r="http://schemas.openxmlformats.org/officeDocument/2006/relationships" id="256" r:id="Rc77cddf714154d2e"/>
    <p:sldId xmlns:r="http://schemas.openxmlformats.org/officeDocument/2006/relationships" id="257" r:id="R71c8238d4ddf4de1"/>
    <p:sldId xmlns:r="http://schemas.openxmlformats.org/officeDocument/2006/relationships" id="258" r:id="R8f7c97a4793e4611"/>
    <p:sldId xmlns:r="http://schemas.openxmlformats.org/officeDocument/2006/relationships" id="259" r:id="R7e57489187d24be6"/>
    <p:sldId xmlns:r="http://schemas.openxmlformats.org/officeDocument/2006/relationships" id="260" r:id="Rd0093590beb34e5d"/>
    <p:sldId xmlns:r="http://schemas.openxmlformats.org/officeDocument/2006/relationships" id="261" r:id="R2b2b0da2706640db"/>
    <p:sldId xmlns:r="http://schemas.openxmlformats.org/officeDocument/2006/relationships" id="262" r:id="R228979258d104d1b"/>
    <p:sldId xmlns:r="http://schemas.openxmlformats.org/officeDocument/2006/relationships" id="263" r:id="R1dd38baf612d4145"/>
    <p:sldId xmlns:r="http://schemas.openxmlformats.org/officeDocument/2006/relationships" id="264" r:id="R10739bb931934cf7"/>
    <p:sldId xmlns:r="http://schemas.openxmlformats.org/officeDocument/2006/relationships" id="265" r:id="R0fee59803a974c8e"/>
    <p:sldId xmlns:r="http://schemas.openxmlformats.org/officeDocument/2006/relationships" id="266" r:id="R243427aea58a49fa"/>
    <p:sldId xmlns:r="http://schemas.openxmlformats.org/officeDocument/2006/relationships" id="267" r:id="R31362b9090324d77"/>
    <p:sldId xmlns:r="http://schemas.openxmlformats.org/officeDocument/2006/relationships" id="268" r:id="Rd0dc5d8fd75b4b95"/>
    <p:sldId xmlns:r="http://schemas.openxmlformats.org/officeDocument/2006/relationships" id="269" r:id="R4333260bd09342d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bc152ff43da4240" /><Relationship Type="http://schemas.openxmlformats.org/officeDocument/2006/relationships/slideMaster" Target="/ppt/slideMasters/slideMaster1.xml" Id="Rf5f4a5eefce2422c" /><Relationship Type="http://schemas.openxmlformats.org/officeDocument/2006/relationships/notesMaster" Target="/ppt/notesMasters/notesMaster1.xml" Id="Rb4a404c63a214b57" /><Relationship Type="http://schemas.openxmlformats.org/officeDocument/2006/relationships/presProps" Target="/ppt/presProps.xml" Id="Ree916842f5be4b3e" /><Relationship Type="http://schemas.openxmlformats.org/officeDocument/2006/relationships/tableStyles" Target="/ppt/tableStyles.xml" Id="Rd04fb84d37424503" /><Relationship Type="http://schemas.openxmlformats.org/officeDocument/2006/relationships/slide" Target="/ppt/slides/slide1.xml" Id="Rc77cddf714154d2e" /><Relationship Type="http://schemas.openxmlformats.org/officeDocument/2006/relationships/slide" Target="/ppt/slides/slide2.xml" Id="R71c8238d4ddf4de1" /><Relationship Type="http://schemas.openxmlformats.org/officeDocument/2006/relationships/slide" Target="/ppt/slides/slide3.xml" Id="R8f7c97a4793e4611" /><Relationship Type="http://schemas.openxmlformats.org/officeDocument/2006/relationships/slide" Target="/ppt/slides/slide4.xml" Id="R7e57489187d24be6" /><Relationship Type="http://schemas.openxmlformats.org/officeDocument/2006/relationships/slide" Target="/ppt/slides/slide5.xml" Id="Rd0093590beb34e5d" /><Relationship Type="http://schemas.openxmlformats.org/officeDocument/2006/relationships/slide" Target="/ppt/slides/slide6.xml" Id="R2b2b0da2706640db" /><Relationship Type="http://schemas.openxmlformats.org/officeDocument/2006/relationships/slide" Target="/ppt/slides/slide7.xml" Id="R228979258d104d1b" /><Relationship Type="http://schemas.openxmlformats.org/officeDocument/2006/relationships/slide" Target="/ppt/slides/slide8.xml" Id="R1dd38baf612d4145" /><Relationship Type="http://schemas.openxmlformats.org/officeDocument/2006/relationships/slide" Target="/ppt/slides/slide9.xml" Id="R10739bb931934cf7" /><Relationship Type="http://schemas.openxmlformats.org/officeDocument/2006/relationships/slide" Target="/ppt/slides/slide10.xml" Id="R0fee59803a974c8e" /><Relationship Type="http://schemas.openxmlformats.org/officeDocument/2006/relationships/slide" Target="/ppt/slides/slide11.xml" Id="R243427aea58a49fa" /><Relationship Type="http://schemas.openxmlformats.org/officeDocument/2006/relationships/slide" Target="/ppt/slides/slide12.xml" Id="R31362b9090324d77" /><Relationship Type="http://schemas.openxmlformats.org/officeDocument/2006/relationships/slide" Target="/ppt/slides/slide13.xml" Id="Rd0dc5d8fd75b4b95" /><Relationship Type="http://schemas.openxmlformats.org/officeDocument/2006/relationships/slide" Target="/ppt/slides/slide14.xml" Id="R4333260bd09342d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f72318eba564a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04b68b268564b72" /><Relationship Type="http://schemas.openxmlformats.org/officeDocument/2006/relationships/notesMaster" Target="/ppt/notesMasters/notesMaster1.xml" Id="Rd9ab4864db58453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51eccc119b54153" /><Relationship Type="http://schemas.openxmlformats.org/officeDocument/2006/relationships/notesMaster" Target="/ppt/notesMasters/notesMaster1.xml" Id="Rca41fc4fc1e04a3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2e9def4504746d0" /><Relationship Type="http://schemas.openxmlformats.org/officeDocument/2006/relationships/notesMaster" Target="/ppt/notesMasters/notesMaster1.xml" Id="R6be83674e8b0458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84871c20e9d420c" /><Relationship Type="http://schemas.openxmlformats.org/officeDocument/2006/relationships/notesMaster" Target="/ppt/notesMasters/notesMaster1.xml" Id="R56065d37870c4b2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98513be9b1a4527" /><Relationship Type="http://schemas.openxmlformats.org/officeDocument/2006/relationships/notesMaster" Target="/ppt/notesMasters/notesMaster1.xml" Id="R7cf4fe28f6b7411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36d7d24937f4170" /><Relationship Type="http://schemas.openxmlformats.org/officeDocument/2006/relationships/notesMaster" Target="/ppt/notesMasters/notesMaster1.xml" Id="Rb00728ffacb14ca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276eb269384cd6" /><Relationship Type="http://schemas.openxmlformats.org/officeDocument/2006/relationships/notesMaster" Target="/ppt/notesMasters/notesMaster1.xml" Id="Rbf459355eb8d40a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86e8868ba4b4e2e" /><Relationship Type="http://schemas.openxmlformats.org/officeDocument/2006/relationships/notesMaster" Target="/ppt/notesMasters/notesMaster1.xml" Id="Rc0bcb122d8d449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e5ee647df7944ba" /><Relationship Type="http://schemas.openxmlformats.org/officeDocument/2006/relationships/notesMaster" Target="/ppt/notesMasters/notesMaster1.xml" Id="R93f9eb6fd7c34a0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a1a99ccec1c4eed" /><Relationship Type="http://schemas.openxmlformats.org/officeDocument/2006/relationships/notesMaster" Target="/ppt/notesMasters/notesMaster1.xml" Id="R0cd2e51802e8407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dba871bbd3c4971" /><Relationship Type="http://schemas.openxmlformats.org/officeDocument/2006/relationships/notesMaster" Target="/ppt/notesMasters/notesMaster1.xml" Id="Ra35ef544db464d0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41776c0a7714298" /><Relationship Type="http://schemas.openxmlformats.org/officeDocument/2006/relationships/notesMaster" Target="/ppt/notesMasters/notesMaster1.xml" Id="Rad7b96745da7468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92f4ba189d24eb7" /><Relationship Type="http://schemas.openxmlformats.org/officeDocument/2006/relationships/notesMaster" Target="/ppt/notesMasters/notesMaster1.xml" Id="R6f7e955ee6b0455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df82c3d5b464943" /><Relationship Type="http://schemas.openxmlformats.org/officeDocument/2006/relationships/notesMaster" Target="/ppt/notesMasters/notesMaster1.xml" Id="R96268aba1b0f4e8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5c4f9d5a1be4aa0" /><Relationship Type="http://schemas.openxmlformats.org/officeDocument/2006/relationships/image" Target="/ppt/media/image.png" Id="R139c4142c34d45e2" /><Relationship Type="http://schemas.openxmlformats.org/officeDocument/2006/relationships/image" Target="/ppt/media/image2.png" Id="R94ce024197a44e0d" /><Relationship Type="http://schemas.openxmlformats.org/officeDocument/2006/relationships/image" Target="/ppt/media/image.jpeg" Id="R5c7fd65994a3433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19846e27318493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39c4142c34d45e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4ce024197a44e0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7fd65994a3433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41cd7e17f5c46c8" /><Relationship Type="http://schemas.openxmlformats.org/officeDocument/2006/relationships/slideLayout" Target="/ppt/slideLayouts/slideLayout1.xml" Id="R015c8db73b5747ce" /><Relationship Type="http://schemas.openxmlformats.org/officeDocument/2006/relationships/slideLayout" Target="/ppt/slideLayouts/slideLayout2.xml" Id="R5b76a310a36d445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15c8db73b5747ce"/>
    <p:sldLayoutId xmlns:r="http://schemas.openxmlformats.org/officeDocument/2006/relationships" id="2147483650" r:id="R5b76a310a36d445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969eca21244bd" /><Relationship Type="http://schemas.openxmlformats.org/officeDocument/2006/relationships/notesSlide" Target="/ppt/notesSlides/notesSlide1.xml" Id="Rb193ca61e00a476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30aaf9785c48db" /><Relationship Type="http://schemas.openxmlformats.org/officeDocument/2006/relationships/notesSlide" Target="/ppt/notesSlides/notesSlide2.xml" Id="R5a7a83fff1f8443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6dbd487124c20" /><Relationship Type="http://schemas.openxmlformats.org/officeDocument/2006/relationships/notesSlide" Target="/ppt/notesSlides/notesSlide3.xml" Id="R7dada9c42324493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0490d663b44758" /><Relationship Type="http://schemas.openxmlformats.org/officeDocument/2006/relationships/notesSlide" Target="/ppt/notesSlides/notesSlide4.xml" Id="R0ee7d4912d72441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7ebeff94c94140" /><Relationship Type="http://schemas.openxmlformats.org/officeDocument/2006/relationships/notesSlide" Target="/ppt/notesSlides/notesSlide5.xml" Id="Rfa9ee7620fdf4bf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0011bcdab84dd6" /><Relationship Type="http://schemas.openxmlformats.org/officeDocument/2006/relationships/notesSlide" Target="/ppt/notesSlides/notesSlide6.xml" Id="Rc4e0f08cd100494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d835da4bec473c" /><Relationship Type="http://schemas.openxmlformats.org/officeDocument/2006/relationships/notesSlide" Target="/ppt/notesSlides/notesSlide7.xml" Id="Ra208f869071847c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ea5c2fbc0d4bb9" /><Relationship Type="http://schemas.openxmlformats.org/officeDocument/2006/relationships/notesSlide" Target="/ppt/notesSlides/notesSlide8.xml" Id="Rd126e69de38a4d7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89d12c9e304de2" /><Relationship Type="http://schemas.openxmlformats.org/officeDocument/2006/relationships/notesSlide" Target="/ppt/notesSlides/notesSlide9.xml" Id="Raf46a2cff7b5486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92b7cf7cc94b60" /><Relationship Type="http://schemas.openxmlformats.org/officeDocument/2006/relationships/notesSlide" Target="/ppt/notesSlides/notesSlide10.xml" Id="R1b2d12dc12be4ca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34e6e521e6400a" /><Relationship Type="http://schemas.openxmlformats.org/officeDocument/2006/relationships/notesSlide" Target="/ppt/notesSlides/notesSlide11.xml" Id="R934129d653164fa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c6159a56534079" /><Relationship Type="http://schemas.openxmlformats.org/officeDocument/2006/relationships/notesSlide" Target="/ppt/notesSlides/notesSlide12.xml" Id="R6bc65399b5894b9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078fc5e6e64774" /><Relationship Type="http://schemas.openxmlformats.org/officeDocument/2006/relationships/notesSlide" Target="/ppt/notesSlides/notesSlide13.xml" Id="R72179cc5a81b47a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90beb4e884461b" /><Relationship Type="http://schemas.openxmlformats.org/officeDocument/2006/relationships/notesSlide" Target="/ppt/notesSlides/notesSlide14.xml" Id="R48841281f4864bd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13:1  |  1 Corinthians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我若能說萬人的方言，並天使的話語，卻沒有愛，我就成了鳴的鑼，響的鈸一般。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I speak with the tongues of men and of angels, and have not charity, I am become as sounding brass, or a tinkling cymbal.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13:2  |  1 Corinthians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我若有先知講道[之能]，也明白各樣的奧祕，各樣的知識，而且有全備的信，叫我能夠移山，卻沒有愛，我就算不得甚麼。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though I have the gift of prophecy, and understand all mysteries, and all knowledge; and though I have all faith, so that I could remove mountains, and have not charity, I am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13:3  |  1 Corinthians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我若將所有的賙濟[窮人]，又捨己身叫人焚燒，卻沒有愛，仍然與我無益。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though I bestow all my goods to feed the poor, and though I give my body to be burned, and have not charity, it profiteth me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13:4  |  1 Corinthians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愛是恆久忍耐，又有恩慈；愛是不嫉妒；愛是不自誇，不張狂，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Charity suffereth long, and is kind; charity envieth not; charity vaunteth not itself, is not puffed up,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13:5  |  1 Corinthians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不做害羞的事，不求自己的益處，不輕易發怒，不計算[人的]惡，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not behave itself unseemly, seeketh not her own, is not easily provoked, thinketh no evil;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13:6  |  1 Corinthians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不喜歡不義，只喜歡真理；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Rejoiceth not in iniquity, but rejoiceth in the truth;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13:7  |  1 Corinthians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凡事包容，凡事相信，凡事盼望，凡事忍耐。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Beareth all things, believeth all things, hopeth all things, endureth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13:8  |  1 Corinthians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愛是永不止息。先知講道之能終必歸於無有；說方言之能終必停止；知識也終必歸於無有。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Charity never faileth: but whether there be prophecies, they shall fail; whether there be tongues, they shall cease; whether there be knowledge, it shall vanish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13:9  |  1 Corinthians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我們現在所知道的有限，先知所講的也有限，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know in part, and we prophesy in part.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13:10  |  1 Corinthians 13:10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等那完全的來到，這有限的必歸於無有了。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that which is perfect is come, then that which is in part shall be done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13:11  |  1 Corinthians 13:11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我作孩子的時候，話語像孩子，心思像孩子，意念像孩子，既成了人，就把孩子的事丟棄了。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was a child, I spake as a child, I understood as a child, I thought as a child: but when I became a man, I put away childish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13:12  |  1 Corinthians 13:12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我們如今彷彿對着鏡子觀看，模糊不清，到那時就要面對面了。我如今所知道的有限，到那時就全知道，如同主知道我一樣。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now we see through a glass, darkly; but then face to face: now I know in part; but then shall I know even as also I am known.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13:13  |  1 Corinthians 13:13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如今常存的有信，有望，有愛這三樣，其中最大的是愛。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abideth faith, hope, charity, these three; but the greatest of these is charity.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2026-08-26T14:45:59.8590000Z</dcterms:created>
  <dcterms:modified xsi:type="dcterms:W3CDTF">2026-08-26T14:45:59.8600000Z</dcterms:modified>
</coreProperties>
</file>