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611984659bc4409" /><Relationship Type="http://schemas.openxmlformats.org/officeDocument/2006/relationships/extended-properties" Target="/docProps/app.xml" Id="R85bafeb68750456e" /><Relationship Type="http://schemas.openxmlformats.org/officeDocument/2006/relationships/officeDocument" Target="/ppt/presentation.xml" Id="R1d3f4c20a03f4c5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27ff3c53ff74e78"/>
  </p:sldMasterIdLst>
  <p:notesMasterIdLst>
    <p:notesMasterId xmlns:r="http://schemas.openxmlformats.org/officeDocument/2006/relationships" r:id="R3db4ee86519045c6"/>
  </p:notesMasterIdLst>
  <p:sldIdLst>
    <p:sldId xmlns:r="http://schemas.openxmlformats.org/officeDocument/2006/relationships" id="256" r:id="Rb112d98c03e24c24"/>
    <p:sldId xmlns:r="http://schemas.openxmlformats.org/officeDocument/2006/relationships" id="257" r:id="R0c88d312aa9d435a"/>
    <p:sldId xmlns:r="http://schemas.openxmlformats.org/officeDocument/2006/relationships" id="258" r:id="R3d415256d8a94d5e"/>
    <p:sldId xmlns:r="http://schemas.openxmlformats.org/officeDocument/2006/relationships" id="259" r:id="Rfb71f24ee5d84ccf"/>
    <p:sldId xmlns:r="http://schemas.openxmlformats.org/officeDocument/2006/relationships" id="260" r:id="R1b083d002b6547c4"/>
    <p:sldId xmlns:r="http://schemas.openxmlformats.org/officeDocument/2006/relationships" id="261" r:id="R992f3db54c3c4f2f"/>
    <p:sldId xmlns:r="http://schemas.openxmlformats.org/officeDocument/2006/relationships" id="262" r:id="Rfd54765d9c0242da"/>
    <p:sldId xmlns:r="http://schemas.openxmlformats.org/officeDocument/2006/relationships" id="263" r:id="R6f907c14e5fc4537"/>
    <p:sldId xmlns:r="http://schemas.openxmlformats.org/officeDocument/2006/relationships" id="264" r:id="R55d4a30fc0894087"/>
    <p:sldId xmlns:r="http://schemas.openxmlformats.org/officeDocument/2006/relationships" id="265" r:id="R1e78c25933204f38"/>
    <p:sldId xmlns:r="http://schemas.openxmlformats.org/officeDocument/2006/relationships" id="266" r:id="R2987d85e535b48cb"/>
    <p:sldId xmlns:r="http://schemas.openxmlformats.org/officeDocument/2006/relationships" id="267" r:id="Rd2f5aee72b6b4a71"/>
    <p:sldId xmlns:r="http://schemas.openxmlformats.org/officeDocument/2006/relationships" id="268" r:id="Rb0deaea0b38e49b7"/>
    <p:sldId xmlns:r="http://schemas.openxmlformats.org/officeDocument/2006/relationships" id="269" r:id="R57ddffc30fbf4854"/>
    <p:sldId xmlns:r="http://schemas.openxmlformats.org/officeDocument/2006/relationships" id="270" r:id="Rfbd6718d82da4a86"/>
    <p:sldId xmlns:r="http://schemas.openxmlformats.org/officeDocument/2006/relationships" id="271" r:id="Ree459f8b182f4bef"/>
    <p:sldId xmlns:r="http://schemas.openxmlformats.org/officeDocument/2006/relationships" id="272" r:id="Rf11a66ecd666406c"/>
    <p:sldId xmlns:r="http://schemas.openxmlformats.org/officeDocument/2006/relationships" id="273" r:id="Rc36d7920a345481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313faf3de184ec6" /><Relationship Type="http://schemas.openxmlformats.org/officeDocument/2006/relationships/slideMaster" Target="/ppt/slideMasters/slideMaster1.xml" Id="R327ff3c53ff74e78" /><Relationship Type="http://schemas.openxmlformats.org/officeDocument/2006/relationships/notesMaster" Target="/ppt/notesMasters/notesMaster1.xml" Id="R3db4ee86519045c6" /><Relationship Type="http://schemas.openxmlformats.org/officeDocument/2006/relationships/presProps" Target="/ppt/presProps.xml" Id="Rec3a493e304f482a" /><Relationship Type="http://schemas.openxmlformats.org/officeDocument/2006/relationships/tableStyles" Target="/ppt/tableStyles.xml" Id="R6fd1ecb7df8f41ca" /><Relationship Type="http://schemas.openxmlformats.org/officeDocument/2006/relationships/slide" Target="/ppt/slides/slide1.xml" Id="Rb112d98c03e24c24" /><Relationship Type="http://schemas.openxmlformats.org/officeDocument/2006/relationships/slide" Target="/ppt/slides/slide2.xml" Id="R0c88d312aa9d435a" /><Relationship Type="http://schemas.openxmlformats.org/officeDocument/2006/relationships/slide" Target="/ppt/slides/slide3.xml" Id="R3d415256d8a94d5e" /><Relationship Type="http://schemas.openxmlformats.org/officeDocument/2006/relationships/slide" Target="/ppt/slides/slide4.xml" Id="Rfb71f24ee5d84ccf" /><Relationship Type="http://schemas.openxmlformats.org/officeDocument/2006/relationships/slide" Target="/ppt/slides/slide5.xml" Id="R1b083d002b6547c4" /><Relationship Type="http://schemas.openxmlformats.org/officeDocument/2006/relationships/slide" Target="/ppt/slides/slide6.xml" Id="R992f3db54c3c4f2f" /><Relationship Type="http://schemas.openxmlformats.org/officeDocument/2006/relationships/slide" Target="/ppt/slides/slide7.xml" Id="Rfd54765d9c0242da" /><Relationship Type="http://schemas.openxmlformats.org/officeDocument/2006/relationships/slide" Target="/ppt/slides/slide8.xml" Id="R6f907c14e5fc4537" /><Relationship Type="http://schemas.openxmlformats.org/officeDocument/2006/relationships/slide" Target="/ppt/slides/slide9.xml" Id="R55d4a30fc0894087" /><Relationship Type="http://schemas.openxmlformats.org/officeDocument/2006/relationships/slide" Target="/ppt/slides/slide10.xml" Id="R1e78c25933204f38" /><Relationship Type="http://schemas.openxmlformats.org/officeDocument/2006/relationships/slide" Target="/ppt/slides/slide11.xml" Id="R2987d85e535b48cb" /><Relationship Type="http://schemas.openxmlformats.org/officeDocument/2006/relationships/slide" Target="/ppt/slides/slide12.xml" Id="Rd2f5aee72b6b4a71" /><Relationship Type="http://schemas.openxmlformats.org/officeDocument/2006/relationships/slide" Target="/ppt/slides/slide13.xml" Id="Rb0deaea0b38e49b7" /><Relationship Type="http://schemas.openxmlformats.org/officeDocument/2006/relationships/slide" Target="/ppt/slides/slide14.xml" Id="R57ddffc30fbf4854" /><Relationship Type="http://schemas.openxmlformats.org/officeDocument/2006/relationships/slide" Target="/ppt/slides/slide15.xml" Id="Rfbd6718d82da4a86" /><Relationship Type="http://schemas.openxmlformats.org/officeDocument/2006/relationships/slide" Target="/ppt/slides/slide16.xml" Id="Ree459f8b182f4bef" /><Relationship Type="http://schemas.openxmlformats.org/officeDocument/2006/relationships/slide" Target="/ppt/slides/slide17.xml" Id="Rf11a66ecd666406c" /><Relationship Type="http://schemas.openxmlformats.org/officeDocument/2006/relationships/slide" Target="/ppt/slides/slide18.xml" Id="Rc36d7920a345481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52ecfed56fb428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590d317b9fa4ccf" /><Relationship Type="http://schemas.openxmlformats.org/officeDocument/2006/relationships/notesMaster" Target="/ppt/notesMasters/notesMaster1.xml" Id="R9aa95d3da0dc470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5200dc11a964819" /><Relationship Type="http://schemas.openxmlformats.org/officeDocument/2006/relationships/notesMaster" Target="/ppt/notesMasters/notesMaster1.xml" Id="R81fae35ce73a4b0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2af974421d14a93" /><Relationship Type="http://schemas.openxmlformats.org/officeDocument/2006/relationships/notesMaster" Target="/ppt/notesMasters/notesMaster1.xml" Id="Ree45a507f297426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5dddbe2d9404f25" /><Relationship Type="http://schemas.openxmlformats.org/officeDocument/2006/relationships/notesMaster" Target="/ppt/notesMasters/notesMaster1.xml" Id="R6ddadf11c66c418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00c4957d6b04cf4" /><Relationship Type="http://schemas.openxmlformats.org/officeDocument/2006/relationships/notesMaster" Target="/ppt/notesMasters/notesMaster1.xml" Id="Rb5d3ac91dcad4eb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dad360c3ace4d61" /><Relationship Type="http://schemas.openxmlformats.org/officeDocument/2006/relationships/notesMaster" Target="/ppt/notesMasters/notesMaster1.xml" Id="R7d12ddf2149f400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c511e7919634395" /><Relationship Type="http://schemas.openxmlformats.org/officeDocument/2006/relationships/notesMaster" Target="/ppt/notesMasters/notesMaster1.xml" Id="Rcad5710ba61249b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b5b1778ad714178" /><Relationship Type="http://schemas.openxmlformats.org/officeDocument/2006/relationships/notesMaster" Target="/ppt/notesMasters/notesMaster1.xml" Id="R29f27f79da7a4a2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74402fea28243c3" /><Relationship Type="http://schemas.openxmlformats.org/officeDocument/2006/relationships/notesMaster" Target="/ppt/notesMasters/notesMaster1.xml" Id="R572ba199eaaa4d3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05168425a87426f" /><Relationship Type="http://schemas.openxmlformats.org/officeDocument/2006/relationships/notesMaster" Target="/ppt/notesMasters/notesMaster1.xml" Id="R118127a28067482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9a6acb1f76742d8" /><Relationship Type="http://schemas.openxmlformats.org/officeDocument/2006/relationships/notesMaster" Target="/ppt/notesMasters/notesMaster1.xml" Id="Reb9f7239fe28486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962b3eb40504877" /><Relationship Type="http://schemas.openxmlformats.org/officeDocument/2006/relationships/notesMaster" Target="/ppt/notesMasters/notesMaster1.xml" Id="R22556035e53a4f2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b9ea4d24bc54e15" /><Relationship Type="http://schemas.openxmlformats.org/officeDocument/2006/relationships/notesMaster" Target="/ppt/notesMasters/notesMaster1.xml" Id="Rcdb2df47cbe8485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65b39922f0a4a55" /><Relationship Type="http://schemas.openxmlformats.org/officeDocument/2006/relationships/notesMaster" Target="/ppt/notesMasters/notesMaster1.xml" Id="R2860c24d10584da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d650ee4f835499d" /><Relationship Type="http://schemas.openxmlformats.org/officeDocument/2006/relationships/notesMaster" Target="/ppt/notesMasters/notesMaster1.xml" Id="Rc70dd834cd264f8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6c39ce5c25642c7" /><Relationship Type="http://schemas.openxmlformats.org/officeDocument/2006/relationships/notesMaster" Target="/ppt/notesMasters/notesMaster1.xml" Id="Rd56bf1717b6243f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35abdd79fd144ce" /><Relationship Type="http://schemas.openxmlformats.org/officeDocument/2006/relationships/notesMaster" Target="/ppt/notesMasters/notesMaster1.xml" Id="R79cde772e2324ac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42afec716cd4711" /><Relationship Type="http://schemas.openxmlformats.org/officeDocument/2006/relationships/notesMaster" Target="/ppt/notesMasters/notesMaster1.xml" Id="Rd0d196332a654b7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d817699940643e0" /><Relationship Type="http://schemas.openxmlformats.org/officeDocument/2006/relationships/image" Target="/ppt/media/image.png" Id="Rd99329c284304a56" /><Relationship Type="http://schemas.openxmlformats.org/officeDocument/2006/relationships/image" Target="/ppt/media/image2.png" Id="R1b65794269d646d1" /><Relationship Type="http://schemas.openxmlformats.org/officeDocument/2006/relationships/image" Target="/ppt/media/image.jpeg" Id="Rdd7ea30c2f04409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6afce9aafe1469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99329c284304a5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b65794269d646d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7ea30c2f04409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2a49c68a4ef4099" /><Relationship Type="http://schemas.openxmlformats.org/officeDocument/2006/relationships/slideLayout" Target="/ppt/slideLayouts/slideLayout1.xml" Id="R9ce5b656684742f5" /><Relationship Type="http://schemas.openxmlformats.org/officeDocument/2006/relationships/slideLayout" Target="/ppt/slideLayouts/slideLayout2.xml" Id="Rbf0d9fe280a0481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ce5b656684742f5"/>
    <p:sldLayoutId xmlns:r="http://schemas.openxmlformats.org/officeDocument/2006/relationships" id="2147483650" r:id="Rbf0d9fe280a0481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e88f7b0bd74a6e" /><Relationship Type="http://schemas.openxmlformats.org/officeDocument/2006/relationships/notesSlide" Target="/ppt/notesSlides/notesSlide1.xml" Id="R13c0cbdecf4c495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2702e47a6d438e" /><Relationship Type="http://schemas.openxmlformats.org/officeDocument/2006/relationships/notesSlide" Target="/ppt/notesSlides/notesSlide2.xml" Id="R088eff23a70a409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13e2d9cabe4b30" /><Relationship Type="http://schemas.openxmlformats.org/officeDocument/2006/relationships/notesSlide" Target="/ppt/notesSlides/notesSlide3.xml" Id="Reca0190f7c5042d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73cf5770f5457f" /><Relationship Type="http://schemas.openxmlformats.org/officeDocument/2006/relationships/notesSlide" Target="/ppt/notesSlides/notesSlide4.xml" Id="Rb838fce2e8884ee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92cc3ea6ef4fd0" /><Relationship Type="http://schemas.openxmlformats.org/officeDocument/2006/relationships/notesSlide" Target="/ppt/notesSlides/notesSlide5.xml" Id="R5e541f1aaee14f4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b9b5751c104a4c" /><Relationship Type="http://schemas.openxmlformats.org/officeDocument/2006/relationships/notesSlide" Target="/ppt/notesSlides/notesSlide6.xml" Id="R0057cbb8e16b4e5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08b0e991594ff2" /><Relationship Type="http://schemas.openxmlformats.org/officeDocument/2006/relationships/notesSlide" Target="/ppt/notesSlides/notesSlide7.xml" Id="Re743e9f5ead94ae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93a957021247f4" /><Relationship Type="http://schemas.openxmlformats.org/officeDocument/2006/relationships/notesSlide" Target="/ppt/notesSlides/notesSlide8.xml" Id="R0a3962984357475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0a0aa453ad4dae" /><Relationship Type="http://schemas.openxmlformats.org/officeDocument/2006/relationships/notesSlide" Target="/ppt/notesSlides/notesSlide9.xml" Id="R57e6396952f748c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66934452404b4e" /><Relationship Type="http://schemas.openxmlformats.org/officeDocument/2006/relationships/notesSlide" Target="/ppt/notesSlides/notesSlide10.xml" Id="Re4980cfd873b42c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81e6b0b90f478c" /><Relationship Type="http://schemas.openxmlformats.org/officeDocument/2006/relationships/notesSlide" Target="/ppt/notesSlides/notesSlide11.xml" Id="Rccb21074087043b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49b8bc4ef945c0" /><Relationship Type="http://schemas.openxmlformats.org/officeDocument/2006/relationships/notesSlide" Target="/ppt/notesSlides/notesSlide12.xml" Id="Ra4d1bd18a86e452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f9c5b1df764dac" /><Relationship Type="http://schemas.openxmlformats.org/officeDocument/2006/relationships/notesSlide" Target="/ppt/notesSlides/notesSlide13.xml" Id="R5cceba6b64a04b4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7ec97e79de4c8c" /><Relationship Type="http://schemas.openxmlformats.org/officeDocument/2006/relationships/notesSlide" Target="/ppt/notesSlides/notesSlide14.xml" Id="R5e58c95e097743f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5454e887924b0d" /><Relationship Type="http://schemas.openxmlformats.org/officeDocument/2006/relationships/notesSlide" Target="/ppt/notesSlides/notesSlide15.xml" Id="R647cbc75d58e48a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e9fd1e0b044f93" /><Relationship Type="http://schemas.openxmlformats.org/officeDocument/2006/relationships/notesSlide" Target="/ppt/notesSlides/notesSlide16.xml" Id="R11c7cf012cad481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f0a98adce74b3e" /><Relationship Type="http://schemas.openxmlformats.org/officeDocument/2006/relationships/notesSlide" Target="/ppt/notesSlides/notesSlide17.xml" Id="Rf0bece72eaa042f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a5ed6a27364273" /><Relationship Type="http://schemas.openxmlformats.org/officeDocument/2006/relationships/notesSlide" Target="/ppt/notesSlides/notesSlide18.xml" Id="R0add1975d47040d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  |  Psalms 90:1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神人摩西的祈禱。 主啊，你世世代代作我們的居所。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Prayer of Moses the man of God. Lord, thou hast been our dwelling place in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90:2  |  Psalms 90:2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諸山未曾生出， 地與世界你未曾造成， 從亙古到永遠，你是神。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the mountains were brought forth, or ever thou hadst formed the earth and the world, even from everlasting to everlasting, thou art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90:3  |  Psalms 90:3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你使人歸於塵土，說： 你們世人要歸回。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turnest man to destruction; and sayest, Return, ye children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90:4  |  Psalms 90:4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在你看來，千年如已過的昨日， 又如夜間的一更。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 thousand years in thy sight are but as yesterday when it is past, and as a watch in the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90:5  |  Psalms 90:5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你叫他們如水沖去； 他們如睡一覺。 早晨，他們如生長的草，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carriest them away as with a flood; they are as a sleep: in the morning they are like grass which groweth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90:6  |  Psalms 90:6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早晨發芽生長， 晚上割下枯乾。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morning it flourisheth, and groweth up; in the evening it is cut down, and withereth.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90:7  |  Psalms 90:7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我們因你的怒氣而消滅， 因你的忿怒而驚惶。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are consumed by thine anger, and by thy wrath are we troubled.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90:8  |  Psalms 90:8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你將我們的罪孽擺在你面前， 將我們的隱惡擺在你面光之中。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set our iniquities before thee, our secret sins in the light of thy countenance.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90:9  |  Psalms 90:9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我們經過的日子都在你震怒之下； 我們度盡的年歲好像一聲歎息。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all our days are passed away in thy wrath: we spend our years as a tale that is told.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90:10  |  Psalms 90:10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我們一生的年日是七十歲， 若是強壯可到八十歲； 但其中所矜誇的不過是勞苦愁煩， 轉眼成空，我們便如飛而去。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days of our years are threescore years and ten; and if by reason of strength they be fourscore years, yet is their strength labour and sorrow; for it is soon cut off, and we fly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90:11  |  Psalms 90:11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誰曉得你怒氣的權勢？ 誰按着你該受的敬畏曉得你的忿怒呢？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knoweth the power of thine anger? even according to thy fear, so is thy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90:12  |  Psalms 90:12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求你指教我們怎樣數算自己的日子， 好叫我們得着智慧的心。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teach us to number our days, that we may apply our hearts unto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90:13  |  Psalms 90:13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耶和華啊，我們要等到幾時呢？ 求你轉回，為你的僕人後悔。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Return, O LORD, how long? and let it repent thee concerning thy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90:14  |  Psalms 90:14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求你使我們早早飽得你的慈愛， 好叫我們一生一世歡呼喜樂。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satisfy us early with thy mercy; that we may rejoice and be glad all our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90:15  |  Psalms 90:15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求你照着你使我們受苦的日子， 和我們遭難的年歲，叫我們喜樂。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us glad according to the days wherein thou hast afflicted us, and the years wherein we have seen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90:16  |  Psalms 90:16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願你的作為向你僕人顯現； 願你的榮耀向他們子孫顯明。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thy work appear unto thy servants, and thy glory unto their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90:17  |  Psalms 90:17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願主－我們神的榮美歸於我們身上。 願你堅立我們手所做的工； 我們手所做的工，願你堅立。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let the beauty of the LORD our God be upon us: and establish thou the work of our hands upon us; yea, the work of our hands establish thou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2026-08-26T10:31:37.5600000Z</dcterms:created>
  <dcterms:modified xsi:type="dcterms:W3CDTF">2026-08-26T10:31:37.5600000Z</dcterms:modified>
</coreProperties>
</file>