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f0d001b7074705" /><Relationship Type="http://schemas.openxmlformats.org/officeDocument/2006/relationships/extended-properties" Target="/docProps/app.xml" Id="Ra21e53924ff34e6d" /><Relationship Type="http://schemas.openxmlformats.org/officeDocument/2006/relationships/officeDocument" Target="/ppt/presentation.xml" Id="R2286bff093a843c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5e1a6a81e6541e6"/>
  </p:sldMasterIdLst>
  <p:notesMasterIdLst>
    <p:notesMasterId xmlns:r="http://schemas.openxmlformats.org/officeDocument/2006/relationships" r:id="R77e9466934ce4ae3"/>
  </p:notesMasterIdLst>
  <p:sldIdLst>
    <p:sldId xmlns:r="http://schemas.openxmlformats.org/officeDocument/2006/relationships" id="256" r:id="R55b33fb1a6124c78"/>
    <p:sldId xmlns:r="http://schemas.openxmlformats.org/officeDocument/2006/relationships" id="257" r:id="R3da9d6d7663c4dcc"/>
    <p:sldId xmlns:r="http://schemas.openxmlformats.org/officeDocument/2006/relationships" id="258" r:id="R042cde4944cd42cd"/>
    <p:sldId xmlns:r="http://schemas.openxmlformats.org/officeDocument/2006/relationships" id="259" r:id="R9d65ffc60e8b4eba"/>
    <p:sldId xmlns:r="http://schemas.openxmlformats.org/officeDocument/2006/relationships" id="260" r:id="R4870a5937c9a4136"/>
    <p:sldId xmlns:r="http://schemas.openxmlformats.org/officeDocument/2006/relationships" id="261" r:id="Rb1e7b5b211bf47a3"/>
    <p:sldId xmlns:r="http://schemas.openxmlformats.org/officeDocument/2006/relationships" id="262" r:id="Rc1aca2a88b194a95"/>
    <p:sldId xmlns:r="http://schemas.openxmlformats.org/officeDocument/2006/relationships" id="263" r:id="R5f264d1fdb4a449f"/>
    <p:sldId xmlns:r="http://schemas.openxmlformats.org/officeDocument/2006/relationships" id="264" r:id="R0be4e286d7c74c37"/>
    <p:sldId xmlns:r="http://schemas.openxmlformats.org/officeDocument/2006/relationships" id="265" r:id="R9b49256a7e1a4147"/>
    <p:sldId xmlns:r="http://schemas.openxmlformats.org/officeDocument/2006/relationships" id="266" r:id="Rc6f7341c1587405c"/>
    <p:sldId xmlns:r="http://schemas.openxmlformats.org/officeDocument/2006/relationships" id="267" r:id="Rb92a2b434167435d"/>
    <p:sldId xmlns:r="http://schemas.openxmlformats.org/officeDocument/2006/relationships" id="268" r:id="Rafb4aeb0df7b4e9c"/>
    <p:sldId xmlns:r="http://schemas.openxmlformats.org/officeDocument/2006/relationships" id="269" r:id="Rbc2e96de35c349f9"/>
    <p:sldId xmlns:r="http://schemas.openxmlformats.org/officeDocument/2006/relationships" id="270" r:id="R605bfef73c7345d4"/>
    <p:sldId xmlns:r="http://schemas.openxmlformats.org/officeDocument/2006/relationships" id="271" r:id="R76674cad0b84470d"/>
    <p:sldId xmlns:r="http://schemas.openxmlformats.org/officeDocument/2006/relationships" id="272" r:id="R21bbd5ce2f414605"/>
    <p:sldId xmlns:r="http://schemas.openxmlformats.org/officeDocument/2006/relationships" id="273" r:id="R9b4b2b799de14d58"/>
    <p:sldId xmlns:r="http://schemas.openxmlformats.org/officeDocument/2006/relationships" id="274" r:id="R11d0fa59bbea4f7e"/>
    <p:sldId xmlns:r="http://schemas.openxmlformats.org/officeDocument/2006/relationships" id="275" r:id="R4b6386dbd00a4ce5"/>
    <p:sldId xmlns:r="http://schemas.openxmlformats.org/officeDocument/2006/relationships" id="276" r:id="R8254361ead974ca0"/>
    <p:sldId xmlns:r="http://schemas.openxmlformats.org/officeDocument/2006/relationships" id="277" r:id="R0f910b24a752454b"/>
    <p:sldId xmlns:r="http://schemas.openxmlformats.org/officeDocument/2006/relationships" id="278" r:id="R8c67e152b23b48ca"/>
    <p:sldId xmlns:r="http://schemas.openxmlformats.org/officeDocument/2006/relationships" id="279" r:id="Rb5a8655e647f4707"/>
    <p:sldId xmlns:r="http://schemas.openxmlformats.org/officeDocument/2006/relationships" id="280" r:id="Rff2b792125e4455c"/>
    <p:sldId xmlns:r="http://schemas.openxmlformats.org/officeDocument/2006/relationships" id="281" r:id="R794c6adf4523463c"/>
    <p:sldId xmlns:r="http://schemas.openxmlformats.org/officeDocument/2006/relationships" id="282" r:id="R1b481a9faa434126"/>
    <p:sldId xmlns:r="http://schemas.openxmlformats.org/officeDocument/2006/relationships" id="283" r:id="R17487a05bf3443a2"/>
    <p:sldId xmlns:r="http://schemas.openxmlformats.org/officeDocument/2006/relationships" id="284" r:id="R315759ee2ea749d4"/>
    <p:sldId xmlns:r="http://schemas.openxmlformats.org/officeDocument/2006/relationships" id="285" r:id="Rfa0446757cb94c28"/>
    <p:sldId xmlns:r="http://schemas.openxmlformats.org/officeDocument/2006/relationships" id="286" r:id="R57ff3da89b7a4633"/>
    <p:sldId xmlns:r="http://schemas.openxmlformats.org/officeDocument/2006/relationships" id="287" r:id="R5069f6a76e894f4d"/>
    <p:sldId xmlns:r="http://schemas.openxmlformats.org/officeDocument/2006/relationships" id="288" r:id="Rd3efa6185a6a4a28"/>
    <p:sldId xmlns:r="http://schemas.openxmlformats.org/officeDocument/2006/relationships" id="289" r:id="Raf1a1e75954e468f"/>
    <p:sldId xmlns:r="http://schemas.openxmlformats.org/officeDocument/2006/relationships" id="290" r:id="Rd7d88a0502184d69"/>
    <p:sldId xmlns:r="http://schemas.openxmlformats.org/officeDocument/2006/relationships" id="291" r:id="Rcb236c31aad34668"/>
    <p:sldId xmlns:r="http://schemas.openxmlformats.org/officeDocument/2006/relationships" id="292" r:id="Ra4f387bc85754581"/>
    <p:sldId xmlns:r="http://schemas.openxmlformats.org/officeDocument/2006/relationships" id="293" r:id="Red749124760b4f27"/>
    <p:sldId xmlns:r="http://schemas.openxmlformats.org/officeDocument/2006/relationships" id="294" r:id="Rb4d45826f5eb42bd"/>
    <p:sldId xmlns:r="http://schemas.openxmlformats.org/officeDocument/2006/relationships" id="295" r:id="Rffdbd8e3140f4bf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fbd6c07c6644a77" /><Relationship Type="http://schemas.openxmlformats.org/officeDocument/2006/relationships/slideMaster" Target="/ppt/slideMasters/slideMaster1.xml" Id="R75e1a6a81e6541e6" /><Relationship Type="http://schemas.openxmlformats.org/officeDocument/2006/relationships/notesMaster" Target="/ppt/notesMasters/notesMaster1.xml" Id="R77e9466934ce4ae3" /><Relationship Type="http://schemas.openxmlformats.org/officeDocument/2006/relationships/presProps" Target="/ppt/presProps.xml" Id="R30f60b26b0044bcb" /><Relationship Type="http://schemas.openxmlformats.org/officeDocument/2006/relationships/tableStyles" Target="/ppt/tableStyles.xml" Id="R7248648c9ed84314" /><Relationship Type="http://schemas.openxmlformats.org/officeDocument/2006/relationships/slide" Target="/ppt/slides/slide1.xml" Id="R55b33fb1a6124c78" /><Relationship Type="http://schemas.openxmlformats.org/officeDocument/2006/relationships/slide" Target="/ppt/slides/slide2.xml" Id="R3da9d6d7663c4dcc" /><Relationship Type="http://schemas.openxmlformats.org/officeDocument/2006/relationships/slide" Target="/ppt/slides/slide3.xml" Id="R042cde4944cd42cd" /><Relationship Type="http://schemas.openxmlformats.org/officeDocument/2006/relationships/slide" Target="/ppt/slides/slide4.xml" Id="R9d65ffc60e8b4eba" /><Relationship Type="http://schemas.openxmlformats.org/officeDocument/2006/relationships/slide" Target="/ppt/slides/slide5.xml" Id="R4870a5937c9a4136" /><Relationship Type="http://schemas.openxmlformats.org/officeDocument/2006/relationships/slide" Target="/ppt/slides/slide6.xml" Id="Rb1e7b5b211bf47a3" /><Relationship Type="http://schemas.openxmlformats.org/officeDocument/2006/relationships/slide" Target="/ppt/slides/slide7.xml" Id="Rc1aca2a88b194a95" /><Relationship Type="http://schemas.openxmlformats.org/officeDocument/2006/relationships/slide" Target="/ppt/slides/slide8.xml" Id="R5f264d1fdb4a449f" /><Relationship Type="http://schemas.openxmlformats.org/officeDocument/2006/relationships/slide" Target="/ppt/slides/slide9.xml" Id="R0be4e286d7c74c37" /><Relationship Type="http://schemas.openxmlformats.org/officeDocument/2006/relationships/slide" Target="/ppt/slides/slide10.xml" Id="R9b49256a7e1a4147" /><Relationship Type="http://schemas.openxmlformats.org/officeDocument/2006/relationships/slide" Target="/ppt/slides/slide11.xml" Id="Rc6f7341c1587405c" /><Relationship Type="http://schemas.openxmlformats.org/officeDocument/2006/relationships/slide" Target="/ppt/slides/slide12.xml" Id="Rb92a2b434167435d" /><Relationship Type="http://schemas.openxmlformats.org/officeDocument/2006/relationships/slide" Target="/ppt/slides/slide13.xml" Id="Rafb4aeb0df7b4e9c" /><Relationship Type="http://schemas.openxmlformats.org/officeDocument/2006/relationships/slide" Target="/ppt/slides/slide14.xml" Id="Rbc2e96de35c349f9" /><Relationship Type="http://schemas.openxmlformats.org/officeDocument/2006/relationships/slide" Target="/ppt/slides/slide15.xml" Id="R605bfef73c7345d4" /><Relationship Type="http://schemas.openxmlformats.org/officeDocument/2006/relationships/slide" Target="/ppt/slides/slide16.xml" Id="R76674cad0b84470d" /><Relationship Type="http://schemas.openxmlformats.org/officeDocument/2006/relationships/slide" Target="/ppt/slides/slide17.xml" Id="R21bbd5ce2f414605" /><Relationship Type="http://schemas.openxmlformats.org/officeDocument/2006/relationships/slide" Target="/ppt/slides/slide18.xml" Id="R9b4b2b799de14d58" /><Relationship Type="http://schemas.openxmlformats.org/officeDocument/2006/relationships/slide" Target="/ppt/slides/slide19.xml" Id="R11d0fa59bbea4f7e" /><Relationship Type="http://schemas.openxmlformats.org/officeDocument/2006/relationships/slide" Target="/ppt/slides/slide20.xml" Id="R4b6386dbd00a4ce5" /><Relationship Type="http://schemas.openxmlformats.org/officeDocument/2006/relationships/slide" Target="/ppt/slides/slide21.xml" Id="R8254361ead974ca0" /><Relationship Type="http://schemas.openxmlformats.org/officeDocument/2006/relationships/slide" Target="/ppt/slides/slide22.xml" Id="R0f910b24a752454b" /><Relationship Type="http://schemas.openxmlformats.org/officeDocument/2006/relationships/slide" Target="/ppt/slides/slide23.xml" Id="R8c67e152b23b48ca" /><Relationship Type="http://schemas.openxmlformats.org/officeDocument/2006/relationships/slide" Target="/ppt/slides/slide24.xml" Id="Rb5a8655e647f4707" /><Relationship Type="http://schemas.openxmlformats.org/officeDocument/2006/relationships/slide" Target="/ppt/slides/slide25.xml" Id="Rff2b792125e4455c" /><Relationship Type="http://schemas.openxmlformats.org/officeDocument/2006/relationships/slide" Target="/ppt/slides/slide26.xml" Id="R794c6adf4523463c" /><Relationship Type="http://schemas.openxmlformats.org/officeDocument/2006/relationships/slide" Target="/ppt/slides/slide27.xml" Id="R1b481a9faa434126" /><Relationship Type="http://schemas.openxmlformats.org/officeDocument/2006/relationships/slide" Target="/ppt/slides/slide28.xml" Id="R17487a05bf3443a2" /><Relationship Type="http://schemas.openxmlformats.org/officeDocument/2006/relationships/slide" Target="/ppt/slides/slide29.xml" Id="R315759ee2ea749d4" /><Relationship Type="http://schemas.openxmlformats.org/officeDocument/2006/relationships/slide" Target="/ppt/slides/slide30.xml" Id="Rfa0446757cb94c28" /><Relationship Type="http://schemas.openxmlformats.org/officeDocument/2006/relationships/slide" Target="/ppt/slides/slide31.xml" Id="R57ff3da89b7a4633" /><Relationship Type="http://schemas.openxmlformats.org/officeDocument/2006/relationships/slide" Target="/ppt/slides/slide32.xml" Id="R5069f6a76e894f4d" /><Relationship Type="http://schemas.openxmlformats.org/officeDocument/2006/relationships/slide" Target="/ppt/slides/slide33.xml" Id="Rd3efa6185a6a4a28" /><Relationship Type="http://schemas.openxmlformats.org/officeDocument/2006/relationships/slide" Target="/ppt/slides/slide34.xml" Id="Raf1a1e75954e468f" /><Relationship Type="http://schemas.openxmlformats.org/officeDocument/2006/relationships/slide" Target="/ppt/slides/slide35.xml" Id="Rd7d88a0502184d69" /><Relationship Type="http://schemas.openxmlformats.org/officeDocument/2006/relationships/slide" Target="/ppt/slides/slide36.xml" Id="Rcb236c31aad34668" /><Relationship Type="http://schemas.openxmlformats.org/officeDocument/2006/relationships/slide" Target="/ppt/slides/slide37.xml" Id="Ra4f387bc85754581" /><Relationship Type="http://schemas.openxmlformats.org/officeDocument/2006/relationships/slide" Target="/ppt/slides/slide38.xml" Id="Red749124760b4f27" /><Relationship Type="http://schemas.openxmlformats.org/officeDocument/2006/relationships/slide" Target="/ppt/slides/slide39.xml" Id="Rb4d45826f5eb42bd" /><Relationship Type="http://schemas.openxmlformats.org/officeDocument/2006/relationships/slide" Target="/ppt/slides/slide40.xml" Id="Rffdbd8e3140f4bf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91f13f1a424f6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b35f0b041bc4000" /><Relationship Type="http://schemas.openxmlformats.org/officeDocument/2006/relationships/notesMaster" Target="/ppt/notesMasters/notesMaster1.xml" Id="Rf0637f8750bb4b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b032e40381b44df" /><Relationship Type="http://schemas.openxmlformats.org/officeDocument/2006/relationships/notesMaster" Target="/ppt/notesMasters/notesMaster1.xml" Id="R2353f9ee8a7a47c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a4c64b3b7ef4d78" /><Relationship Type="http://schemas.openxmlformats.org/officeDocument/2006/relationships/notesMaster" Target="/ppt/notesMasters/notesMaster1.xml" Id="Rbc0e921c2b174ec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62ccee1a6d24fe3" /><Relationship Type="http://schemas.openxmlformats.org/officeDocument/2006/relationships/notesMaster" Target="/ppt/notesMasters/notesMaster1.xml" Id="R44a74c4e738e4f5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e39c23be8747ba" /><Relationship Type="http://schemas.openxmlformats.org/officeDocument/2006/relationships/notesMaster" Target="/ppt/notesMasters/notesMaster1.xml" Id="R38066c853122496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513689386084998" /><Relationship Type="http://schemas.openxmlformats.org/officeDocument/2006/relationships/notesMaster" Target="/ppt/notesMasters/notesMaster1.xml" Id="R82ffcfaefb06423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4da46dce4174082" /><Relationship Type="http://schemas.openxmlformats.org/officeDocument/2006/relationships/notesMaster" Target="/ppt/notesMasters/notesMaster1.xml" Id="Rc519a899fee841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ddce8cb6b66412e" /><Relationship Type="http://schemas.openxmlformats.org/officeDocument/2006/relationships/notesMaster" Target="/ppt/notesMasters/notesMaster1.xml" Id="Rf1c3afcfde7540d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295dac5fe2d4fa2" /><Relationship Type="http://schemas.openxmlformats.org/officeDocument/2006/relationships/notesMaster" Target="/ppt/notesMasters/notesMaster1.xml" Id="R3e2e3ad8acb9433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59714c151764e11" /><Relationship Type="http://schemas.openxmlformats.org/officeDocument/2006/relationships/notesMaster" Target="/ppt/notesMasters/notesMaster1.xml" Id="Ra0a575ca85e54ab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1b2088ded4142f1" /><Relationship Type="http://schemas.openxmlformats.org/officeDocument/2006/relationships/notesMaster" Target="/ppt/notesMasters/notesMaster1.xml" Id="Rb8d9f5dccf6b43e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7abb92f4717442f" /><Relationship Type="http://schemas.openxmlformats.org/officeDocument/2006/relationships/notesMaster" Target="/ppt/notesMasters/notesMaster1.xml" Id="R97c86a4157b247a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f6ff51fb80a4ef2" /><Relationship Type="http://schemas.openxmlformats.org/officeDocument/2006/relationships/notesMaster" Target="/ppt/notesMasters/notesMaster1.xml" Id="R011cd80c29e1495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c5a981d3a6846f8" /><Relationship Type="http://schemas.openxmlformats.org/officeDocument/2006/relationships/notesMaster" Target="/ppt/notesMasters/notesMaster1.xml" Id="R88b375ac7dec499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dbca8e5a20b49af" /><Relationship Type="http://schemas.openxmlformats.org/officeDocument/2006/relationships/notesMaster" Target="/ppt/notesMasters/notesMaster1.xml" Id="Rc4e36520237946b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858daac013c4ae8" /><Relationship Type="http://schemas.openxmlformats.org/officeDocument/2006/relationships/notesMaster" Target="/ppt/notesMasters/notesMaster1.xml" Id="Raccd3a63945447e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09599063884418c" /><Relationship Type="http://schemas.openxmlformats.org/officeDocument/2006/relationships/notesMaster" Target="/ppt/notesMasters/notesMaster1.xml" Id="Reddd266c210b49d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04dda1ff35c4eb4" /><Relationship Type="http://schemas.openxmlformats.org/officeDocument/2006/relationships/notesMaster" Target="/ppt/notesMasters/notesMaster1.xml" Id="Ra8e6a2271ba44e3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399d519fb9f485e" /><Relationship Type="http://schemas.openxmlformats.org/officeDocument/2006/relationships/notesMaster" Target="/ppt/notesMasters/notesMaster1.xml" Id="Re4720fa60ec84bf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1c19a13c1d3464e" /><Relationship Type="http://schemas.openxmlformats.org/officeDocument/2006/relationships/notesMaster" Target="/ppt/notesMasters/notesMaster1.xml" Id="R70a2ca1c27a8468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c917f5658a74748" /><Relationship Type="http://schemas.openxmlformats.org/officeDocument/2006/relationships/notesMaster" Target="/ppt/notesMasters/notesMaster1.xml" Id="Rf4dd895b468b4a0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afed05049b9411e" /><Relationship Type="http://schemas.openxmlformats.org/officeDocument/2006/relationships/notesMaster" Target="/ppt/notesMasters/notesMaster1.xml" Id="Ree8e6f6518ff43d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3d8e46a46a643af" /><Relationship Type="http://schemas.openxmlformats.org/officeDocument/2006/relationships/notesMaster" Target="/ppt/notesMasters/notesMaster1.xml" Id="R2d47122e5c85404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0f801c81d22417f" /><Relationship Type="http://schemas.openxmlformats.org/officeDocument/2006/relationships/notesMaster" Target="/ppt/notesMasters/notesMaster1.xml" Id="R2b7d15421d2e425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8e37adfc42e4b5d" /><Relationship Type="http://schemas.openxmlformats.org/officeDocument/2006/relationships/notesMaster" Target="/ppt/notesMasters/notesMaster1.xml" Id="R407e9c3f698b469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0be09e3efd94426" /><Relationship Type="http://schemas.openxmlformats.org/officeDocument/2006/relationships/notesMaster" Target="/ppt/notesMasters/notesMaster1.xml" Id="R6e203190d1cf401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9a46b683c4142cc" /><Relationship Type="http://schemas.openxmlformats.org/officeDocument/2006/relationships/notesMaster" Target="/ppt/notesMasters/notesMaster1.xml" Id="Re65c0b7f50f746c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9b230a476284d6c" /><Relationship Type="http://schemas.openxmlformats.org/officeDocument/2006/relationships/notesMaster" Target="/ppt/notesMasters/notesMaster1.xml" Id="R72f1b7cdbdf64c0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3d057f771324120" /><Relationship Type="http://schemas.openxmlformats.org/officeDocument/2006/relationships/notesMaster" Target="/ppt/notesMasters/notesMaster1.xml" Id="R2f26adface6b45b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3242e6137f44383" /><Relationship Type="http://schemas.openxmlformats.org/officeDocument/2006/relationships/notesMaster" Target="/ppt/notesMasters/notesMaster1.xml" Id="R86e66acb1ed445d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0a39b8b788549f5" /><Relationship Type="http://schemas.openxmlformats.org/officeDocument/2006/relationships/notesMaster" Target="/ppt/notesMasters/notesMaster1.xml" Id="R3eb7751771864bc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43e2234a6cb4257" /><Relationship Type="http://schemas.openxmlformats.org/officeDocument/2006/relationships/notesMaster" Target="/ppt/notesMasters/notesMaster1.xml" Id="R4ebe299d4327423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45fee5225d3b4680" /><Relationship Type="http://schemas.openxmlformats.org/officeDocument/2006/relationships/notesMaster" Target="/ppt/notesMasters/notesMaster1.xml" Id="R68ef405a487a48b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475b9d4d5fe44c5" /><Relationship Type="http://schemas.openxmlformats.org/officeDocument/2006/relationships/notesMaster" Target="/ppt/notesMasters/notesMaster1.xml" Id="R1904a3ee6f8644cc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d905c2f96c84610" /><Relationship Type="http://schemas.openxmlformats.org/officeDocument/2006/relationships/notesMaster" Target="/ppt/notesMasters/notesMaster1.xml" Id="R15471783db844da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a403a58cc044bbf" /><Relationship Type="http://schemas.openxmlformats.org/officeDocument/2006/relationships/notesMaster" Target="/ppt/notesMasters/notesMaster1.xml" Id="R304d9b0ca6844137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594e81e96ba849df" /><Relationship Type="http://schemas.openxmlformats.org/officeDocument/2006/relationships/notesMaster" Target="/ppt/notesMasters/notesMaster1.xml" Id="R0efd020bc0794a1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80c5bacd77a4b4a" /><Relationship Type="http://schemas.openxmlformats.org/officeDocument/2006/relationships/notesMaster" Target="/ppt/notesMasters/notesMaster1.xml" Id="R4a01f3c4fe4b4a62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0929f15f5cb46e5" /><Relationship Type="http://schemas.openxmlformats.org/officeDocument/2006/relationships/notesMaster" Target="/ppt/notesMasters/notesMaster1.xml" Id="R4a82802025f34b55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dc0ec2bd312c4499" /><Relationship Type="http://schemas.openxmlformats.org/officeDocument/2006/relationships/notesMaster" Target="/ppt/notesMasters/notesMaster1.xml" Id="R426f5e5763744a2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3e34e4b0524825" /><Relationship Type="http://schemas.openxmlformats.org/officeDocument/2006/relationships/image" Target="/ppt/media/image.png" Id="Rdd2b2dabd4f443a5" /><Relationship Type="http://schemas.openxmlformats.org/officeDocument/2006/relationships/image" Target="/ppt/media/image2.png" Id="Rab7253df53734382" /><Relationship Type="http://schemas.openxmlformats.org/officeDocument/2006/relationships/image" Target="/ppt/media/image.jpeg" Id="R427f6c20d910408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a4f826f049469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d2b2dabd4f443a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b7253df5373438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7f6c20d910408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4ed396bcc354f97" /><Relationship Type="http://schemas.openxmlformats.org/officeDocument/2006/relationships/slideLayout" Target="/ppt/slideLayouts/slideLayout1.xml" Id="R146c7a2de11d47c4" /><Relationship Type="http://schemas.openxmlformats.org/officeDocument/2006/relationships/slideLayout" Target="/ppt/slideLayouts/slideLayout2.xml" Id="R7e66756f21fc401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46c7a2de11d47c4"/>
    <p:sldLayoutId xmlns:r="http://schemas.openxmlformats.org/officeDocument/2006/relationships" id="2147483650" r:id="R7e66756f21fc401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5bb0976e334315" /><Relationship Type="http://schemas.openxmlformats.org/officeDocument/2006/relationships/notesSlide" Target="/ppt/notesSlides/notesSlide1.xml" Id="R535c6250ef374cb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23c6db6b464386" /><Relationship Type="http://schemas.openxmlformats.org/officeDocument/2006/relationships/notesSlide" Target="/ppt/notesSlides/notesSlide2.xml" Id="Rd5faf3dc2bb5455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9b0195875a4a49" /><Relationship Type="http://schemas.openxmlformats.org/officeDocument/2006/relationships/notesSlide" Target="/ppt/notesSlides/notesSlide3.xml" Id="R94cf72428f634ff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7ececf0c0248f3" /><Relationship Type="http://schemas.openxmlformats.org/officeDocument/2006/relationships/notesSlide" Target="/ppt/notesSlides/notesSlide4.xml" Id="Rc2101efaff9e4e5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68a9ae0f864712" /><Relationship Type="http://schemas.openxmlformats.org/officeDocument/2006/relationships/notesSlide" Target="/ppt/notesSlides/notesSlide5.xml" Id="Rb012990ef07a4e4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d8a65eda9b47f8" /><Relationship Type="http://schemas.openxmlformats.org/officeDocument/2006/relationships/notesSlide" Target="/ppt/notesSlides/notesSlide6.xml" Id="R41201cb8949e472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6857fc964f443e" /><Relationship Type="http://schemas.openxmlformats.org/officeDocument/2006/relationships/notesSlide" Target="/ppt/notesSlides/notesSlide7.xml" Id="Rc6ae1198022a4e1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ebe1b1779343a8" /><Relationship Type="http://schemas.openxmlformats.org/officeDocument/2006/relationships/notesSlide" Target="/ppt/notesSlides/notesSlide8.xml" Id="Rbc2ec0c35ebc421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dbeb4a88c34115" /><Relationship Type="http://schemas.openxmlformats.org/officeDocument/2006/relationships/notesSlide" Target="/ppt/notesSlides/notesSlide9.xml" Id="R8aca1d45a7aa4e6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1f3e1be4534c17" /><Relationship Type="http://schemas.openxmlformats.org/officeDocument/2006/relationships/notesSlide" Target="/ppt/notesSlides/notesSlide10.xml" Id="Re22a0d06c87f478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657174d6e24a48" /><Relationship Type="http://schemas.openxmlformats.org/officeDocument/2006/relationships/notesSlide" Target="/ppt/notesSlides/notesSlide11.xml" Id="R433f9f6e89ee4b8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c02ec10cb54661" /><Relationship Type="http://schemas.openxmlformats.org/officeDocument/2006/relationships/notesSlide" Target="/ppt/notesSlides/notesSlide12.xml" Id="Rdff5c17998b949a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2e5e6cbe884347" /><Relationship Type="http://schemas.openxmlformats.org/officeDocument/2006/relationships/notesSlide" Target="/ppt/notesSlides/notesSlide13.xml" Id="R5ae18c1c61db43e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6eb515a0e2444f" /><Relationship Type="http://schemas.openxmlformats.org/officeDocument/2006/relationships/notesSlide" Target="/ppt/notesSlides/notesSlide14.xml" Id="R66299435cbb040f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41d40bc7cb4751" /><Relationship Type="http://schemas.openxmlformats.org/officeDocument/2006/relationships/notesSlide" Target="/ppt/notesSlides/notesSlide15.xml" Id="Raab858f030624cb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c38cc9c54544a3" /><Relationship Type="http://schemas.openxmlformats.org/officeDocument/2006/relationships/notesSlide" Target="/ppt/notesSlides/notesSlide16.xml" Id="R154a3969af4f41d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2e9990608141e2" /><Relationship Type="http://schemas.openxmlformats.org/officeDocument/2006/relationships/notesSlide" Target="/ppt/notesSlides/notesSlide17.xml" Id="R00e18ec05c95491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2762ac549c443a" /><Relationship Type="http://schemas.openxmlformats.org/officeDocument/2006/relationships/notesSlide" Target="/ppt/notesSlides/notesSlide18.xml" Id="Rda3a3fc18a1f428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cf541a5d144ee9" /><Relationship Type="http://schemas.openxmlformats.org/officeDocument/2006/relationships/notesSlide" Target="/ppt/notesSlides/notesSlide19.xml" Id="Rd0a4b904b14c415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0254d9c834c96" /><Relationship Type="http://schemas.openxmlformats.org/officeDocument/2006/relationships/notesSlide" Target="/ppt/notesSlides/notesSlide20.xml" Id="R53d6f2b37fb7442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cea8c42602411b" /><Relationship Type="http://schemas.openxmlformats.org/officeDocument/2006/relationships/notesSlide" Target="/ppt/notesSlides/notesSlide21.xml" Id="Ra64583b06a41422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1b97b9ecf74198" /><Relationship Type="http://schemas.openxmlformats.org/officeDocument/2006/relationships/notesSlide" Target="/ppt/notesSlides/notesSlide22.xml" Id="Rb2a1de34d437420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e7bc18bb924348" /><Relationship Type="http://schemas.openxmlformats.org/officeDocument/2006/relationships/notesSlide" Target="/ppt/notesSlides/notesSlide23.xml" Id="R80c831f446c949e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59f4ad627f4714" /><Relationship Type="http://schemas.openxmlformats.org/officeDocument/2006/relationships/notesSlide" Target="/ppt/notesSlides/notesSlide24.xml" Id="R9763076c100e469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f82a5a57ba4f7f" /><Relationship Type="http://schemas.openxmlformats.org/officeDocument/2006/relationships/notesSlide" Target="/ppt/notesSlides/notesSlide25.xml" Id="R8401453c9ca54b2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2f284404cd455e" /><Relationship Type="http://schemas.openxmlformats.org/officeDocument/2006/relationships/notesSlide" Target="/ppt/notesSlides/notesSlide26.xml" Id="R840093e9dc43485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7676efde6d4692" /><Relationship Type="http://schemas.openxmlformats.org/officeDocument/2006/relationships/notesSlide" Target="/ppt/notesSlides/notesSlide27.xml" Id="Rba67f3bc9dc24f6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b67de7a50c486b" /><Relationship Type="http://schemas.openxmlformats.org/officeDocument/2006/relationships/notesSlide" Target="/ppt/notesSlides/notesSlide28.xml" Id="Rdd03f65197af49f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1fb062b2494151" /><Relationship Type="http://schemas.openxmlformats.org/officeDocument/2006/relationships/notesSlide" Target="/ppt/notesSlides/notesSlide29.xml" Id="R7aa4b3566f3646a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2038bb50fd4d2a" /><Relationship Type="http://schemas.openxmlformats.org/officeDocument/2006/relationships/notesSlide" Target="/ppt/notesSlides/notesSlide30.xml" Id="Rd0d8f8f2b4cc438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36c57606c4804" /><Relationship Type="http://schemas.openxmlformats.org/officeDocument/2006/relationships/notesSlide" Target="/ppt/notesSlides/notesSlide31.xml" Id="Rf84ffe7c315348a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af6b92d7614ae9" /><Relationship Type="http://schemas.openxmlformats.org/officeDocument/2006/relationships/notesSlide" Target="/ppt/notesSlides/notesSlide32.xml" Id="R37d4b81ba58547a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6305ea83e940c4" /><Relationship Type="http://schemas.openxmlformats.org/officeDocument/2006/relationships/notesSlide" Target="/ppt/notesSlides/notesSlide33.xml" Id="Rdbd59dd8762e4ea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d12097202b4f3c" /><Relationship Type="http://schemas.openxmlformats.org/officeDocument/2006/relationships/notesSlide" Target="/ppt/notesSlides/notesSlide34.xml" Id="R1aa3d67e436e4697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a20a16f4ef4168" /><Relationship Type="http://schemas.openxmlformats.org/officeDocument/2006/relationships/notesSlide" Target="/ppt/notesSlides/notesSlide35.xml" Id="R3fc787786e244b7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0d961e0f7b4582" /><Relationship Type="http://schemas.openxmlformats.org/officeDocument/2006/relationships/notesSlide" Target="/ppt/notesSlides/notesSlide36.xml" Id="Rcb68166c48d647bf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6a4fc6e3b54158" /><Relationship Type="http://schemas.openxmlformats.org/officeDocument/2006/relationships/notesSlide" Target="/ppt/notesSlides/notesSlide37.xml" Id="Rb92de6ff722b4ea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412d51618f4efa" /><Relationship Type="http://schemas.openxmlformats.org/officeDocument/2006/relationships/notesSlide" Target="/ppt/notesSlides/notesSlide38.xml" Id="R8b8c0b43a846443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8e84c5f5324a3f" /><Relationship Type="http://schemas.openxmlformats.org/officeDocument/2006/relationships/notesSlide" Target="/ppt/notesSlides/notesSlide39.xml" Id="Rf65bc763e8ea4980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1cd0047d0c478d" /><Relationship Type="http://schemas.openxmlformats.org/officeDocument/2006/relationships/notesSlide" Target="/ppt/notesSlides/notesSlide40.xml" Id="R5cb3650ca8b442c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耶利米書第49章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Jeremiah 49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  |  Jeremiah 49:1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論亞捫人。耶和華如此說： 以色列沒有兒子嗎？ 沒有後嗣嗎？ 瑪勒堪為何得迦得之地為業呢？ 屬他的民為何住其中的城邑呢？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the Ammonites, thus saith the LORD; Hath Israel no sons? hath he no heir? why then doth their king inherit Gad, and his people dwell in his cities?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  |  Jeremiah 49:2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日子將到，我必使人聽見打仗的喊聲， 是攻擊亞捫人拉巴的喊聲。 拉巴要成為亂堆； 屬她的鄉村要被火焚燒。 先前得以色列地為業的， 此時以色列倒要得他們的地為業。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Therefore, behold, the days come, saith the LORD, that I will cause an alarm of war to be heard in Rabbah of the Ammonites; and it shall be a desolate heap, and her daughters shall be burned with fire: then shall Israel be heir unto them that were his heirs,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  |  Jeremiah 49:3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希實本哪，你要哀號， 因為愛地變為荒場。 拉巴的居民哪，要呼喊， 以麻布束腰； 要哭號，在籬笆中跑來跑去； 因瑪勒堪和屬他的祭司、 首領要一同被擄去。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Howl, O Heshbon, for Ai is spoiled: cry, ye daughters of Rabbah, gird you with sackcloth; lament, and run to and fro by the hedges; for their king shall go into captivity, and his priests and his princes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49:4  |  Jeremiah 49:4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背道的民哪， 你們為何因有山谷， 就是水流的山谷誇張呢？ 為何倚靠財寶[說]： 誰能來到我們這裏呢？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gloriest thou in the valleys, thy flowing valley, O backsliding daughter? that trusted in her treasures, saying, Who shall come unto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49:5  |  Jeremiah 49:5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主－萬軍之耶和華說： 我要使恐嚇從四圍的人中臨到你們； 你們必被趕出， 各人一直前往， 沒有人收聚逃民。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will bring a fear upon thee, saith the Lord GOD of hosts, from all those that be about thee; and ye shall be driven out every man right forth; and none shall gather up him that wandereth.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49:6  |  Jeremiah 49:6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後來我還要使被擄的亞捫人歸回。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afterward I will bring again the captivity of the children of Ammon,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49:7  |  Jeremiah 49:7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論以東。萬軍之耶和華如此說： 提幔中再沒有智慧嗎？ 明哲人不再有謀略嗎？ 他們的智慧盡歸無有嗎？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Edom, thus saith the LORD of hosts; Is wisdom no more in Teman? is counsel perished from the prudent? is their wisdom vanished?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49:8  |  Jeremiah 49:8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底但的居民哪，要轉身逃跑， 住在深密處； 因為我向以掃追討的時候， 必使災殃臨到他。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Flee ye, turn back, dwell deep, O inhabitants of Dedan; for I will bring the calamity of Esau upon him, the time that I will visit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49:9  |  Jeremiah 49:9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摘葡萄的若來到他那裏， 豈不剩下些葡萄呢？ 盜賊若夜間而來， 豈不毀壞直到夠了呢？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grapegatherers come to thee, would they not leave some gleaning grapes? if thieves by night, they will destroy till they have enough.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49:10  |  Jeremiah 49:10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我卻使以掃赤露， 顯出他的隱密處； 他不能自藏。 他的後裔、弟兄、鄰舍盡都滅絕； 他也歸於無有。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made Esau bare, I have uncovered his secret places, and he shall not be able to hide himself: his seed is spoiled, and his brethren, and his neighbours, and he is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49:11  |  Jeremiah 49:11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你撇下孤兒，我必保全他們的命； 你的寡婦可以倚靠我。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Leave thy fatherless children, I will preserve them alive; and let thy widows trust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49:12  |  Jeremiah 49:12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耶和華如此說：「原不該喝那杯的一定要喝。你能盡免刑罰嗎？你必不能免，一定要喝！」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LORD; Behold, they whose judgment was not to drink of the cup have assuredly drunken; and art thou he that shall altogether go unpunished? thou shalt not go unpunished, but thou shalt surely drink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49:13  |  Jeremiah 49:13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耶和華說：「我指着自己起誓，波斯拉必令人驚駭、羞辱、咒詛，並且荒涼。她的一切城邑必變為永遠的荒場。」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sworn by myself, saith the LORD, that Bozrah shall become a desolation, a reproach, a waste, and a curse; and all the cities thereof shall be perpetual wastes.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49:14  |  Jeremiah 49:14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我從耶和華那裏聽見信息， 並有使者被差往列國去，[說]： 你們聚集來攻擊以東， 要起來爭戰。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heard a rumour from the LORD, and an ambassador is sent unto the heathen, saying, Gather ye together, and come against her, and rise up to the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49:15  |  Jeremiah 49:15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我使你在列國中為最小， 在世人中被藐視。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I will make thee small among the heathen, and despised among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49:16  |  Jeremiah 49:16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住在山穴中據守山頂的啊， 論到你的威嚇， 你因心中的狂傲自欺； 你雖如大鷹高高搭窩， 我卻從那裏拉下你來。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terribleness hath deceived thee, and the pride of thine heart, O thou that dwellest in the clefts of the rock, that holdest the height of the hill: though thou shouldest make thy nest as high as the eagle, I will bring thee down from thence,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49:17  |  Jeremiah 49:17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「以東必令人驚駭；凡經過的人就受驚駭，又因她一切的災禍嗤笑。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Edom shall be a desolation: every one that goeth by it shall be astonished, and shall hiss at all the plagues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49:18  |  Jeremiah 49:18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耶和華說：必無人住在那裏，也無人在其中寄居，要像所多瑪、蛾摩拉，和鄰近的城邑傾覆的時候一樣。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in the overthrow of Sodom and Gomorrah and the neighbour cities thereof, saith the LORD, no man shall abide there, neither shall a son of man dwell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49:19  |  Jeremiah 49:19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仇敵必像獅子從約旦河邊的叢林上來，攻擊堅固的居所。轉眼之間，我要使以東人逃跑，離開這地。誰蒙揀選，我就派誰治理這地。誰能比我呢？誰能給我定規日期呢？有何牧人能在我面前站立得住呢？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shall come up like a lion from the swelling of Jordan against the habitation of the strong: but I will suddenly make him run away from her: and who is a chosen man, that I may appoint over her? for who is like me? and who will appoint me the time? and who is that shepherd that will stand before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49:20  |  Jeremiah 49:20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你們要聽耶和華攻擊以東所說的謀略和他攻擊提幔居民所定的旨意。仇敵定要將他們群眾微弱的拉去，定要使他們的居所荒涼。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hear the counsel of the LORD, that he hath taken against Edom; and his purposes, that he hath purposed against the inhabitants of Teman: Surely the least of the flock shall draw them out: surely he shall make their habitations desolate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49:21  |  Jeremiah 49:21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因他們仆倒的聲音，地就震動。人在紅海那裏必聽見呼喊的聲音。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is moved at the noise of their fall, at the cry the noise thereof was heard in the Red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49:22  |  Jeremiah 49:22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仇敵必如大鷹飛起，展開翅膀攻擊波斯拉。到那日，以東的勇士心中疼痛如臨產的婦人。」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shall come up and fly as the eagle, and spread his wings over Bozrah: and at that day shall the heart of the mighty men of Edom be as the heart of a woman in her pangs.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49:23  |  Jeremiah 49:23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論大馬士革。 哈馬和亞珥拔蒙羞， 因他們聽見凶惡的信息就消化了。 海上有憂愁，不得平靜。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Damascus. Hamath is confounded, and Arpad: for they have heard evil tidings: they are fainthearted; there is sorrow on the sea; it cannot be quiet.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49:24  |  Jeremiah 49:24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大馬士革發軟，轉身逃跑。 戰兢將她捉住； 痛苦憂愁將她抓住， 如產難的婦人一樣。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Damascus is waxed feeble, and turneth herself to flee, and fear hath seized on her: anguish and sorrows have taken her, as a woman in travail.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49:25  |  Jeremiah 49:25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我所喜樂可稱讚的城， 為何被撇棄了呢？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is the city of praise not left, the city of my joy!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49:26  |  Jeremiah 49:26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她的少年人必仆倒在街上； 當那日，一切兵丁必默默無聲。 這是萬軍之耶和華說的。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her young men shall fall in her streets, and all the men of war shall be cut off in that day, saith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49:27  |  Jeremiah 49:27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我必在大馬士革城中使火着起， 燒滅便‧哈達的宮殿。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kindle a fire in the wall of Damascus, and it shall consume the palaces of Ben-hadad.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49:28  |  Jeremiah 49:28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論巴比倫王尼布甲尼撒所攻打的基達和夏瑣的諸國。耶和華如此說： 迦勒底人哪，起來上基達去， 毀滅東方人。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Kedar, and concerning the kingdoms of Hazor, which Nebuchadrezzar king of Babylon shall smite, thus saith the LORD; Arise ye, go up to Kedar, and spoil the men of the 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49:29  |  Jeremiah 49:29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他們的帳棚和羊群都要奪去， 將幔子和一切器皿，並駱駝為自己掠去。 人向他們喊着說： 四圍都有驚嚇。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tents and their flocks shall they take away: they shall take to themselves their curtains, and all their vessels, and their camels; and they shall cry unto them, Fear is on every side.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49:30  |  Jeremiah 49:30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夏瑣的居民哪，要逃奔遠方， 住在深密處； 因為巴比倫王尼布甲尼撒設計謀害你們， 起意攻擊你們。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Flee, get you far off, dwell deep, O ye inhabitants of Hazor, saith the LORD; for Nebuchadrezzar king of Babylon hath taken counsel against you, and hath conceived a purpose against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49:31  |  Jeremiah 49:31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迦勒底人哪，起來！ 上安逸無慮的居民那裏去； 他們是無門無閂、獨自居住的。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get you up unto the wealthy nation, that dwelleth without care, saith the LORD, which have neither gates nor bars, which dwell alone.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49:32  |  Jeremiah 49:32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他們的駱駝必成為掠物； 他們眾多的牲畜必成為擄物。 我必將剃周圍[頭髮]的人分散四方， 使災殃從四圍臨到他們。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camels shall be a booty, and the multitude of their cattle a spoil: and I will scatter into all winds them that are in the utmost corners; and I will bring their calamity from all sides thereof,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49:33  |  Jeremiah 49:33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夏瑣必成為野狗的住處， 永遠淒涼； 必無人住在那裏， 也無人在其中寄居。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Hazor shall be a dwelling for dragons, and a desolation for ever: there shall no man abide there, nor any son of man dwell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49:34  |  Jeremiah 49:34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猶大王西底家登基的時候，耶和華論以攔的話臨到先知耶利米說：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 of the LORD that came to Jeremiah the prophet against Elam in the beginning of the reign of Zedekiah king of Judah,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49:35  |  Jeremiah 49:35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「萬軍之耶和華如此說：我必折斷以攔人的弓，就是他們為首的權力。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of hosts; Behold, I will break the bow of Elam, the chief of their might.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49:36  |  Jeremiah 49:36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我要使四風從天的四方颳來，臨到以攔人，將他們分散四方。這被趕散的人沒有一國不到的。」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upon Elam will I bring the four winds from the four quarters of heaven, and will scatter them toward all those winds; and there shall be no nation whither the outcasts of Elam shall not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49:37  |  Jeremiah 49:37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耶和華說：「我必使以攔人在仇敵和尋索其命的人面前驚惶；我也必使災禍，就是我的烈怒臨到他們，又必使刀劍追殺他們，直到將他們滅盡。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cause Elam to be dismayed before their enemies, and before them that seek their life: and I will bring evil upon them, even my fierce anger, saith the LORD; and I will send the sword after them, till I have consumed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49:38  |  Jeremiah 49:38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我要在以攔設立我的寶座，從那裏除滅君王和首領。這是耶和華說的。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my throne in Elam, and will destroy from thence the king and the princes,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49:39  |  Jeremiah 49:39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「到末後，我還要使被擄的以攔人歸回。這是耶和華說的。」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it shall come to pass in the latter days, that I will bring again the captivity of Elam,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2026-08-26T10:42:44.2250000Z</dcterms:created>
  <dcterms:modified xsi:type="dcterms:W3CDTF">2026-08-26T10:42:44.2250000Z</dcterms:modified>
</coreProperties>
</file>