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29c71e42b24ccf" /><Relationship Type="http://schemas.openxmlformats.org/officeDocument/2006/relationships/extended-properties" Target="/docProps/app.xml" Id="R58a1b98342df4ed3" /><Relationship Type="http://schemas.openxmlformats.org/officeDocument/2006/relationships/officeDocument" Target="/ppt/presentation.xml" Id="R638e9663fb0a4e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4e335619344f0a"/>
  </p:sldMasterIdLst>
  <p:notesMasterIdLst>
    <p:notesMasterId xmlns:r="http://schemas.openxmlformats.org/officeDocument/2006/relationships" r:id="R854bc23682a14e25"/>
  </p:notesMasterIdLst>
  <p:sldIdLst>
    <p:sldId xmlns:r="http://schemas.openxmlformats.org/officeDocument/2006/relationships" id="256" r:id="Rcb6fa203e5284aba"/>
    <p:sldId xmlns:r="http://schemas.openxmlformats.org/officeDocument/2006/relationships" id="257" r:id="Rd76f739cf61748eb"/>
    <p:sldId xmlns:r="http://schemas.openxmlformats.org/officeDocument/2006/relationships" id="258" r:id="R91039f028902491d"/>
    <p:sldId xmlns:r="http://schemas.openxmlformats.org/officeDocument/2006/relationships" id="259" r:id="R93aaba006cb84ace"/>
    <p:sldId xmlns:r="http://schemas.openxmlformats.org/officeDocument/2006/relationships" id="260" r:id="R89df48b7a1c84d48"/>
    <p:sldId xmlns:r="http://schemas.openxmlformats.org/officeDocument/2006/relationships" id="261" r:id="R6e87683bb8b64f93"/>
    <p:sldId xmlns:r="http://schemas.openxmlformats.org/officeDocument/2006/relationships" id="262" r:id="Reae890972d8a48e7"/>
    <p:sldId xmlns:r="http://schemas.openxmlformats.org/officeDocument/2006/relationships" id="263" r:id="R6ee054cad4aa4f98"/>
    <p:sldId xmlns:r="http://schemas.openxmlformats.org/officeDocument/2006/relationships" id="264" r:id="R3b9382b02360480a"/>
    <p:sldId xmlns:r="http://schemas.openxmlformats.org/officeDocument/2006/relationships" id="265" r:id="R77af52dc5e4244ab"/>
    <p:sldId xmlns:r="http://schemas.openxmlformats.org/officeDocument/2006/relationships" id="266" r:id="R13938b01cef5445c"/>
    <p:sldId xmlns:r="http://schemas.openxmlformats.org/officeDocument/2006/relationships" id="267" r:id="R4017e12286c0447d"/>
    <p:sldId xmlns:r="http://schemas.openxmlformats.org/officeDocument/2006/relationships" id="268" r:id="R01fb174cf2c44833"/>
    <p:sldId xmlns:r="http://schemas.openxmlformats.org/officeDocument/2006/relationships" id="269" r:id="R0c3353d5652241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a18ee247df4fd9" /><Relationship Type="http://schemas.openxmlformats.org/officeDocument/2006/relationships/slideMaster" Target="/ppt/slideMasters/slideMaster1.xml" Id="R354e335619344f0a" /><Relationship Type="http://schemas.openxmlformats.org/officeDocument/2006/relationships/notesMaster" Target="/ppt/notesMasters/notesMaster1.xml" Id="R854bc23682a14e25" /><Relationship Type="http://schemas.openxmlformats.org/officeDocument/2006/relationships/presProps" Target="/ppt/presProps.xml" Id="R462079ab378147d4" /><Relationship Type="http://schemas.openxmlformats.org/officeDocument/2006/relationships/tableStyles" Target="/ppt/tableStyles.xml" Id="R3855695c7ed249a4" /><Relationship Type="http://schemas.openxmlformats.org/officeDocument/2006/relationships/slide" Target="/ppt/slides/slide1.xml" Id="Rcb6fa203e5284aba" /><Relationship Type="http://schemas.openxmlformats.org/officeDocument/2006/relationships/slide" Target="/ppt/slides/slide2.xml" Id="Rd76f739cf61748eb" /><Relationship Type="http://schemas.openxmlformats.org/officeDocument/2006/relationships/slide" Target="/ppt/slides/slide3.xml" Id="R91039f028902491d" /><Relationship Type="http://schemas.openxmlformats.org/officeDocument/2006/relationships/slide" Target="/ppt/slides/slide4.xml" Id="R93aaba006cb84ace" /><Relationship Type="http://schemas.openxmlformats.org/officeDocument/2006/relationships/slide" Target="/ppt/slides/slide5.xml" Id="R89df48b7a1c84d48" /><Relationship Type="http://schemas.openxmlformats.org/officeDocument/2006/relationships/slide" Target="/ppt/slides/slide6.xml" Id="R6e87683bb8b64f93" /><Relationship Type="http://schemas.openxmlformats.org/officeDocument/2006/relationships/slide" Target="/ppt/slides/slide7.xml" Id="Reae890972d8a48e7" /><Relationship Type="http://schemas.openxmlformats.org/officeDocument/2006/relationships/slide" Target="/ppt/slides/slide8.xml" Id="R6ee054cad4aa4f98" /><Relationship Type="http://schemas.openxmlformats.org/officeDocument/2006/relationships/slide" Target="/ppt/slides/slide9.xml" Id="R3b9382b02360480a" /><Relationship Type="http://schemas.openxmlformats.org/officeDocument/2006/relationships/slide" Target="/ppt/slides/slide10.xml" Id="R77af52dc5e4244ab" /><Relationship Type="http://schemas.openxmlformats.org/officeDocument/2006/relationships/slide" Target="/ppt/slides/slide11.xml" Id="R13938b01cef5445c" /><Relationship Type="http://schemas.openxmlformats.org/officeDocument/2006/relationships/slide" Target="/ppt/slides/slide12.xml" Id="R4017e12286c0447d" /><Relationship Type="http://schemas.openxmlformats.org/officeDocument/2006/relationships/slide" Target="/ppt/slides/slide13.xml" Id="R01fb174cf2c44833" /><Relationship Type="http://schemas.openxmlformats.org/officeDocument/2006/relationships/slide" Target="/ppt/slides/slide14.xml" Id="R0c3353d5652241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082fe39ba241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f301f33466430c" /><Relationship Type="http://schemas.openxmlformats.org/officeDocument/2006/relationships/notesMaster" Target="/ppt/notesMasters/notesMaster1.xml" Id="R0195cfdcc25b40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ef44a61ff242e0" /><Relationship Type="http://schemas.openxmlformats.org/officeDocument/2006/relationships/notesMaster" Target="/ppt/notesMasters/notesMaster1.xml" Id="R569b0bb990d34e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582c1bb0184ec4" /><Relationship Type="http://schemas.openxmlformats.org/officeDocument/2006/relationships/notesMaster" Target="/ppt/notesMasters/notesMaster1.xml" Id="R6538768d89ba47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2a4e9dd13349af" /><Relationship Type="http://schemas.openxmlformats.org/officeDocument/2006/relationships/notesMaster" Target="/ppt/notesMasters/notesMaster1.xml" Id="Reb889c9e8e0247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67bf61e6d34980" /><Relationship Type="http://schemas.openxmlformats.org/officeDocument/2006/relationships/notesMaster" Target="/ppt/notesMasters/notesMaster1.xml" Id="R37de63f5b1ac45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1b5a9c68a447a5" /><Relationship Type="http://schemas.openxmlformats.org/officeDocument/2006/relationships/notesMaster" Target="/ppt/notesMasters/notesMaster1.xml" Id="R22daecd84fe84b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44b3ad6f94449f" /><Relationship Type="http://schemas.openxmlformats.org/officeDocument/2006/relationships/notesMaster" Target="/ppt/notesMasters/notesMaster1.xml" Id="R5c873c3ad2224d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b28f02ccab4c16" /><Relationship Type="http://schemas.openxmlformats.org/officeDocument/2006/relationships/notesMaster" Target="/ppt/notesMasters/notesMaster1.xml" Id="R558d4e3688e344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9dd048afc84c14" /><Relationship Type="http://schemas.openxmlformats.org/officeDocument/2006/relationships/notesMaster" Target="/ppt/notesMasters/notesMaster1.xml" Id="Rd4596c3ed51c4c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40fe2c0f7c4f7c" /><Relationship Type="http://schemas.openxmlformats.org/officeDocument/2006/relationships/notesMaster" Target="/ppt/notesMasters/notesMaster1.xml" Id="R470cdb322cba4a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3bf5b4f5b642a1" /><Relationship Type="http://schemas.openxmlformats.org/officeDocument/2006/relationships/notesMaster" Target="/ppt/notesMasters/notesMaster1.xml" Id="Rb4cc64d194ce4c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43e2eb81c54c4b" /><Relationship Type="http://schemas.openxmlformats.org/officeDocument/2006/relationships/notesMaster" Target="/ppt/notesMasters/notesMaster1.xml" Id="Rd43a28b4a6c9431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ada7b6a21044113" /><Relationship Type="http://schemas.openxmlformats.org/officeDocument/2006/relationships/notesMaster" Target="/ppt/notesMasters/notesMaster1.xml" Id="R043b4d12b81d45a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635f2c395ac4047" /><Relationship Type="http://schemas.openxmlformats.org/officeDocument/2006/relationships/notesMaster" Target="/ppt/notesMasters/notesMaster1.xml" Id="R227ba0e891214c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d9b50c0e5b456a" /><Relationship Type="http://schemas.openxmlformats.org/officeDocument/2006/relationships/image" Target="/ppt/media/image.png" Id="Re040dc2ba6514acf" /><Relationship Type="http://schemas.openxmlformats.org/officeDocument/2006/relationships/image" Target="/ppt/media/image2.png" Id="R207d2c55cca847b4" /><Relationship Type="http://schemas.openxmlformats.org/officeDocument/2006/relationships/image" Target="/ppt/media/image.jpeg" Id="Rdfe98595b8424e9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ec979e3134d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040dc2ba6514ac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07d2c55cca847b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98595b8424e9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0fe224f08342ae" /><Relationship Type="http://schemas.openxmlformats.org/officeDocument/2006/relationships/slideLayout" Target="/ppt/slideLayouts/slideLayout1.xml" Id="R389bf7172265439f" /><Relationship Type="http://schemas.openxmlformats.org/officeDocument/2006/relationships/slideLayout" Target="/ppt/slideLayouts/slideLayout2.xml" Id="Red6c2212f3494a7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9bf7172265439f"/>
    <p:sldLayoutId xmlns:r="http://schemas.openxmlformats.org/officeDocument/2006/relationships" id="2147483650" r:id="Red6c2212f3494a7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cc410b32d482e" /><Relationship Type="http://schemas.openxmlformats.org/officeDocument/2006/relationships/notesSlide" Target="/ppt/notesSlides/notesSlide1.xml" Id="R034acb53018841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8f5d03d00e46a2" /><Relationship Type="http://schemas.openxmlformats.org/officeDocument/2006/relationships/notesSlide" Target="/ppt/notesSlides/notesSlide2.xml" Id="R55d7a30e066647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adb576cae94b63" /><Relationship Type="http://schemas.openxmlformats.org/officeDocument/2006/relationships/notesSlide" Target="/ppt/notesSlides/notesSlide3.xml" Id="Rb01d0d651edd46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48f387684147f3" /><Relationship Type="http://schemas.openxmlformats.org/officeDocument/2006/relationships/notesSlide" Target="/ppt/notesSlides/notesSlide4.xml" Id="Rb71f0c80d05943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b0088e8b194027" /><Relationship Type="http://schemas.openxmlformats.org/officeDocument/2006/relationships/notesSlide" Target="/ppt/notesSlides/notesSlide5.xml" Id="R681210a81c844e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661bf138ad49b0" /><Relationship Type="http://schemas.openxmlformats.org/officeDocument/2006/relationships/notesSlide" Target="/ppt/notesSlides/notesSlide6.xml" Id="R0e02ffbdd8cd4b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bd6d59f3524bb5" /><Relationship Type="http://schemas.openxmlformats.org/officeDocument/2006/relationships/notesSlide" Target="/ppt/notesSlides/notesSlide7.xml" Id="R871b6e17b18145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baa62e5fb0433e" /><Relationship Type="http://schemas.openxmlformats.org/officeDocument/2006/relationships/notesSlide" Target="/ppt/notesSlides/notesSlide8.xml" Id="R25af1e8157a040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eb29f75bf84487" /><Relationship Type="http://schemas.openxmlformats.org/officeDocument/2006/relationships/notesSlide" Target="/ppt/notesSlides/notesSlide9.xml" Id="R09e09a50b4234d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bd0a42529d41b1" /><Relationship Type="http://schemas.openxmlformats.org/officeDocument/2006/relationships/notesSlide" Target="/ppt/notesSlides/notesSlide10.xml" Id="R30cfefc48cd244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a887dfd7f64505" /><Relationship Type="http://schemas.openxmlformats.org/officeDocument/2006/relationships/notesSlide" Target="/ppt/notesSlides/notesSlide11.xml" Id="Rb379548c66b046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583871fd14b27" /><Relationship Type="http://schemas.openxmlformats.org/officeDocument/2006/relationships/notesSlide" Target="/ppt/notesSlides/notesSlide12.xml" Id="Rdac8d9e5063345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ced0c3950d461d" /><Relationship Type="http://schemas.openxmlformats.org/officeDocument/2006/relationships/notesSlide" Target="/ppt/notesSlides/notesSlide13.xml" Id="R609f06467f8c46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3c8dd5ef2b4ff8" /><Relationship Type="http://schemas.openxmlformats.org/officeDocument/2006/relationships/notesSlide" Target="/ppt/notesSlides/notesSlide14.xml" Id="Rea4bb875ea124e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John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1:1  |  2 John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作長老的寫信給蒙揀選的太太和她的兒女，就是我誠心所愛的；不但我愛，也是一切知道真理之人所愛的。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elder unto the elect lady and her children, whom I love in the truth; and not I only, but also all they that have known the truth;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1:2  |  2 John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愛你們是為真理的緣故，這真理存在我們裏面，也必永遠與我們同在。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truth’s sake, which dwelleth in us, and shall be with us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1:3  |  2 John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恩惠、憐憫、平安從父神和他兒子耶穌基督在真理和愛心上必常與我們同在！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with you, mercy, and peace, from God the Father, and from the Lord Jesus Christ, the Son of the Father, in truth and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1:4  |  2 John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我見你的兒女，有照我們從父所受之命令遵行真理的，就甚歡喜。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rejoiced greatly that I found of thy children walking in truth, as we have received a commandment from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1:5  |  2 John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太太啊，我現在勸你，我們大家要彼此相愛。這並不是我寫一條新命令給你，乃是我們從起初所受的命令。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I beseech thee, lady, not as though I wrote a new commandment unto thee, but that which we had from the beginning, that we love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1:6  |  2 John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我們若照他的命令行，這就是愛。你們從起初所聽見當行的，就是這命令。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is love, that we walk after his commandments. This is the commandment, That, as ye have heard from the beginning, ye should walk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1:7  |  2 John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因為世上有許多迷惑人的出來，他們不認耶穌基督是成了肉身來的；這就是那迷惑人、敵基督的。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many deceivers are entered into the world, who confess not that Jesus Christ is come in the flesh. This is a deceiver and an antichrist.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1:8  |  2 John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你們要小心，不要失去你們所做的工，乃要得着滿足的賞賜。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to yourselves, that we lose not those things which we have wrought, but that we receive a full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1:9  |  2 John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凡越過基督的教訓不常守着的，就沒有神；常守這教訓的，就有父又有子。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transgresseth, and abideth not in the doctrine of Christ, hath not God. He that abideth in the doctrine of Christ, he hath both the Father and the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1:10  |  2 John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若有人到你們那裏，不是傳這教訓，不要接他到家裏，也不要問他的安；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there come any unto you, and bring not this doctrine, receive him not into your house, neither bid him God speed: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1:11  |  2 John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因為問他安的，就在他的惡行上有分。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biddeth him God speed is partaker of his evil deeds.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1:12  |  2 John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我還有許多事要寫給你們，卻不願意用紙墨[寫出來]，但盼望到你們那裏，與你們當面談論，使你們的喜樂滿足。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many things to write unto you, I would not write with paper and ink: but I trust to come unto you, and speak face to face, that our joy may be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約翰二書 1:13  |  2 John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你那蒙揀選之姊妹的兒女都問你安。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children of thy elect sister greet thee.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2026-08-30T07:03:16.7900000Z</dcterms:created>
  <dcterms:modified xsi:type="dcterms:W3CDTF">2026-08-30T07:03:16.7900000Z</dcterms:modified>
</coreProperties>
</file>