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cc9b2fc016e4e6b" /><Relationship Type="http://schemas.openxmlformats.org/officeDocument/2006/relationships/extended-properties" Target="/docProps/app.xml" Id="R485ac672b87d4896" /><Relationship Type="http://schemas.openxmlformats.org/officeDocument/2006/relationships/officeDocument" Target="/ppt/presentation.xml" Id="Re85bc48cfd9148a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29be04c88b74e66"/>
  </p:sldMasterIdLst>
  <p:notesMasterIdLst>
    <p:notesMasterId xmlns:r="http://schemas.openxmlformats.org/officeDocument/2006/relationships" r:id="Reb29d9db6ce84ecc"/>
  </p:notesMasterIdLst>
  <p:sldIdLst>
    <p:sldId xmlns:r="http://schemas.openxmlformats.org/officeDocument/2006/relationships" id="256" r:id="R9b391c5d56414820"/>
    <p:sldId xmlns:r="http://schemas.openxmlformats.org/officeDocument/2006/relationships" id="257" r:id="R21e376afffc140d5"/>
    <p:sldId xmlns:r="http://schemas.openxmlformats.org/officeDocument/2006/relationships" id="258" r:id="R0738a76dd12e4644"/>
    <p:sldId xmlns:r="http://schemas.openxmlformats.org/officeDocument/2006/relationships" id="259" r:id="R5e28cc5fb6d84fab"/>
    <p:sldId xmlns:r="http://schemas.openxmlformats.org/officeDocument/2006/relationships" id="260" r:id="R964a3088fb574314"/>
    <p:sldId xmlns:r="http://schemas.openxmlformats.org/officeDocument/2006/relationships" id="261" r:id="R34da606047db4153"/>
    <p:sldId xmlns:r="http://schemas.openxmlformats.org/officeDocument/2006/relationships" id="262" r:id="Rae94940da88e4353"/>
    <p:sldId xmlns:r="http://schemas.openxmlformats.org/officeDocument/2006/relationships" id="263" r:id="Rd06ecde2aad245a8"/>
    <p:sldId xmlns:r="http://schemas.openxmlformats.org/officeDocument/2006/relationships" id="264" r:id="R71d2e2e853e646b7"/>
    <p:sldId xmlns:r="http://schemas.openxmlformats.org/officeDocument/2006/relationships" id="265" r:id="R7bda501b315344bc"/>
    <p:sldId xmlns:r="http://schemas.openxmlformats.org/officeDocument/2006/relationships" id="266" r:id="Rd059a84d7d254664"/>
    <p:sldId xmlns:r="http://schemas.openxmlformats.org/officeDocument/2006/relationships" id="267" r:id="R3b3bf69e59b54f24"/>
    <p:sldId xmlns:r="http://schemas.openxmlformats.org/officeDocument/2006/relationships" id="268" r:id="R5da52272fd804a01"/>
    <p:sldId xmlns:r="http://schemas.openxmlformats.org/officeDocument/2006/relationships" id="269" r:id="Rf7e7fceeeb8a4fb9"/>
    <p:sldId xmlns:r="http://schemas.openxmlformats.org/officeDocument/2006/relationships" id="270" r:id="R6e1fd96166144241"/>
    <p:sldId xmlns:r="http://schemas.openxmlformats.org/officeDocument/2006/relationships" id="271" r:id="R742f7e5e14ef44f2"/>
    <p:sldId xmlns:r="http://schemas.openxmlformats.org/officeDocument/2006/relationships" id="272" r:id="R83d1675db36b43f6"/>
    <p:sldId xmlns:r="http://schemas.openxmlformats.org/officeDocument/2006/relationships" id="273" r:id="R718b43debf324645"/>
    <p:sldId xmlns:r="http://schemas.openxmlformats.org/officeDocument/2006/relationships" id="274" r:id="R3141dccff1ff42d5"/>
    <p:sldId xmlns:r="http://schemas.openxmlformats.org/officeDocument/2006/relationships" id="275" r:id="Rf8a00f47226e4cc2"/>
    <p:sldId xmlns:r="http://schemas.openxmlformats.org/officeDocument/2006/relationships" id="276" r:id="Rea75a34fc66145b3"/>
    <p:sldId xmlns:r="http://schemas.openxmlformats.org/officeDocument/2006/relationships" id="277" r:id="Rd631b04cf1f24499"/>
    <p:sldId xmlns:r="http://schemas.openxmlformats.org/officeDocument/2006/relationships" id="278" r:id="R6b3c965b58634224"/>
    <p:sldId xmlns:r="http://schemas.openxmlformats.org/officeDocument/2006/relationships" id="279" r:id="R7cc5f9bd4ea246a9"/>
    <p:sldId xmlns:r="http://schemas.openxmlformats.org/officeDocument/2006/relationships" id="280" r:id="R1f938489063c464a"/>
    <p:sldId xmlns:r="http://schemas.openxmlformats.org/officeDocument/2006/relationships" id="281" r:id="R12641d0682a54f8e"/>
    <p:sldId xmlns:r="http://schemas.openxmlformats.org/officeDocument/2006/relationships" id="282" r:id="R802136d59ac24563"/>
    <p:sldId xmlns:r="http://schemas.openxmlformats.org/officeDocument/2006/relationships" id="283" r:id="Rb323e4da3b654a33"/>
    <p:sldId xmlns:r="http://schemas.openxmlformats.org/officeDocument/2006/relationships" id="284" r:id="Rfa84dc9219e34a2c"/>
    <p:sldId xmlns:r="http://schemas.openxmlformats.org/officeDocument/2006/relationships" id="285" r:id="R01c4090fc4534fe3"/>
    <p:sldId xmlns:r="http://schemas.openxmlformats.org/officeDocument/2006/relationships" id="286" r:id="R867f364686154efa"/>
    <p:sldId xmlns:r="http://schemas.openxmlformats.org/officeDocument/2006/relationships" id="287" r:id="R80491b8070604cfd"/>
    <p:sldId xmlns:r="http://schemas.openxmlformats.org/officeDocument/2006/relationships" id="288" r:id="R8c60e4267f5a40ba"/>
    <p:sldId xmlns:r="http://schemas.openxmlformats.org/officeDocument/2006/relationships" id="289" r:id="R02dad2b65ad847dc"/>
    <p:sldId xmlns:r="http://schemas.openxmlformats.org/officeDocument/2006/relationships" id="290" r:id="Re7df808d39c4463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40a3347ad164b39" /><Relationship Type="http://schemas.openxmlformats.org/officeDocument/2006/relationships/slideMaster" Target="/ppt/slideMasters/slideMaster1.xml" Id="R829be04c88b74e66" /><Relationship Type="http://schemas.openxmlformats.org/officeDocument/2006/relationships/notesMaster" Target="/ppt/notesMasters/notesMaster1.xml" Id="Reb29d9db6ce84ecc" /><Relationship Type="http://schemas.openxmlformats.org/officeDocument/2006/relationships/presProps" Target="/ppt/presProps.xml" Id="R48271433b927485c" /><Relationship Type="http://schemas.openxmlformats.org/officeDocument/2006/relationships/tableStyles" Target="/ppt/tableStyles.xml" Id="Ra17bf77d6cdc4b27" /><Relationship Type="http://schemas.openxmlformats.org/officeDocument/2006/relationships/slide" Target="/ppt/slides/slide1.xml" Id="R9b391c5d56414820" /><Relationship Type="http://schemas.openxmlformats.org/officeDocument/2006/relationships/slide" Target="/ppt/slides/slide2.xml" Id="R21e376afffc140d5" /><Relationship Type="http://schemas.openxmlformats.org/officeDocument/2006/relationships/slide" Target="/ppt/slides/slide3.xml" Id="R0738a76dd12e4644" /><Relationship Type="http://schemas.openxmlformats.org/officeDocument/2006/relationships/slide" Target="/ppt/slides/slide4.xml" Id="R5e28cc5fb6d84fab" /><Relationship Type="http://schemas.openxmlformats.org/officeDocument/2006/relationships/slide" Target="/ppt/slides/slide5.xml" Id="R964a3088fb574314" /><Relationship Type="http://schemas.openxmlformats.org/officeDocument/2006/relationships/slide" Target="/ppt/slides/slide6.xml" Id="R34da606047db4153" /><Relationship Type="http://schemas.openxmlformats.org/officeDocument/2006/relationships/slide" Target="/ppt/slides/slide7.xml" Id="Rae94940da88e4353" /><Relationship Type="http://schemas.openxmlformats.org/officeDocument/2006/relationships/slide" Target="/ppt/slides/slide8.xml" Id="Rd06ecde2aad245a8" /><Relationship Type="http://schemas.openxmlformats.org/officeDocument/2006/relationships/slide" Target="/ppt/slides/slide9.xml" Id="R71d2e2e853e646b7" /><Relationship Type="http://schemas.openxmlformats.org/officeDocument/2006/relationships/slide" Target="/ppt/slides/slide10.xml" Id="R7bda501b315344bc" /><Relationship Type="http://schemas.openxmlformats.org/officeDocument/2006/relationships/slide" Target="/ppt/slides/slide11.xml" Id="Rd059a84d7d254664" /><Relationship Type="http://schemas.openxmlformats.org/officeDocument/2006/relationships/slide" Target="/ppt/slides/slide12.xml" Id="R3b3bf69e59b54f24" /><Relationship Type="http://schemas.openxmlformats.org/officeDocument/2006/relationships/slide" Target="/ppt/slides/slide13.xml" Id="R5da52272fd804a01" /><Relationship Type="http://schemas.openxmlformats.org/officeDocument/2006/relationships/slide" Target="/ppt/slides/slide14.xml" Id="Rf7e7fceeeb8a4fb9" /><Relationship Type="http://schemas.openxmlformats.org/officeDocument/2006/relationships/slide" Target="/ppt/slides/slide15.xml" Id="R6e1fd96166144241" /><Relationship Type="http://schemas.openxmlformats.org/officeDocument/2006/relationships/slide" Target="/ppt/slides/slide16.xml" Id="R742f7e5e14ef44f2" /><Relationship Type="http://schemas.openxmlformats.org/officeDocument/2006/relationships/slide" Target="/ppt/slides/slide17.xml" Id="R83d1675db36b43f6" /><Relationship Type="http://schemas.openxmlformats.org/officeDocument/2006/relationships/slide" Target="/ppt/slides/slide18.xml" Id="R718b43debf324645" /><Relationship Type="http://schemas.openxmlformats.org/officeDocument/2006/relationships/slide" Target="/ppt/slides/slide19.xml" Id="R3141dccff1ff42d5" /><Relationship Type="http://schemas.openxmlformats.org/officeDocument/2006/relationships/slide" Target="/ppt/slides/slide20.xml" Id="Rf8a00f47226e4cc2" /><Relationship Type="http://schemas.openxmlformats.org/officeDocument/2006/relationships/slide" Target="/ppt/slides/slide21.xml" Id="Rea75a34fc66145b3" /><Relationship Type="http://schemas.openxmlformats.org/officeDocument/2006/relationships/slide" Target="/ppt/slides/slide22.xml" Id="Rd631b04cf1f24499" /><Relationship Type="http://schemas.openxmlformats.org/officeDocument/2006/relationships/slide" Target="/ppt/slides/slide23.xml" Id="R6b3c965b58634224" /><Relationship Type="http://schemas.openxmlformats.org/officeDocument/2006/relationships/slide" Target="/ppt/slides/slide24.xml" Id="R7cc5f9bd4ea246a9" /><Relationship Type="http://schemas.openxmlformats.org/officeDocument/2006/relationships/slide" Target="/ppt/slides/slide25.xml" Id="R1f938489063c464a" /><Relationship Type="http://schemas.openxmlformats.org/officeDocument/2006/relationships/slide" Target="/ppt/slides/slide26.xml" Id="R12641d0682a54f8e" /><Relationship Type="http://schemas.openxmlformats.org/officeDocument/2006/relationships/slide" Target="/ppt/slides/slide27.xml" Id="R802136d59ac24563" /><Relationship Type="http://schemas.openxmlformats.org/officeDocument/2006/relationships/slide" Target="/ppt/slides/slide28.xml" Id="Rb323e4da3b654a33" /><Relationship Type="http://schemas.openxmlformats.org/officeDocument/2006/relationships/slide" Target="/ppt/slides/slide29.xml" Id="Rfa84dc9219e34a2c" /><Relationship Type="http://schemas.openxmlformats.org/officeDocument/2006/relationships/slide" Target="/ppt/slides/slide30.xml" Id="R01c4090fc4534fe3" /><Relationship Type="http://schemas.openxmlformats.org/officeDocument/2006/relationships/slide" Target="/ppt/slides/slide31.xml" Id="R867f364686154efa" /><Relationship Type="http://schemas.openxmlformats.org/officeDocument/2006/relationships/slide" Target="/ppt/slides/slide32.xml" Id="R80491b8070604cfd" /><Relationship Type="http://schemas.openxmlformats.org/officeDocument/2006/relationships/slide" Target="/ppt/slides/slide33.xml" Id="R8c60e4267f5a40ba" /><Relationship Type="http://schemas.openxmlformats.org/officeDocument/2006/relationships/slide" Target="/ppt/slides/slide34.xml" Id="R02dad2b65ad847dc" /><Relationship Type="http://schemas.openxmlformats.org/officeDocument/2006/relationships/slide" Target="/ppt/slides/slide35.xml" Id="Re7df808d39c4463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e1a3cb0edea4e3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018437e8e6c4577" /><Relationship Type="http://schemas.openxmlformats.org/officeDocument/2006/relationships/notesMaster" Target="/ppt/notesMasters/notesMaster1.xml" Id="Rc08b0cf5e49a446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da4ab60f8a44332" /><Relationship Type="http://schemas.openxmlformats.org/officeDocument/2006/relationships/notesMaster" Target="/ppt/notesMasters/notesMaster1.xml" Id="Rc1fc981cfbdd4d6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659eabea67848d1" /><Relationship Type="http://schemas.openxmlformats.org/officeDocument/2006/relationships/notesMaster" Target="/ppt/notesMasters/notesMaster1.xml" Id="Rd00196cdb0ba408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ed3a9ac5a9d418a" /><Relationship Type="http://schemas.openxmlformats.org/officeDocument/2006/relationships/notesMaster" Target="/ppt/notesMasters/notesMaster1.xml" Id="R24945008116747d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25b75615e6c418b" /><Relationship Type="http://schemas.openxmlformats.org/officeDocument/2006/relationships/notesMaster" Target="/ppt/notesMasters/notesMaster1.xml" Id="R056cd50c5f7f4af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8cfa6e377242c0" /><Relationship Type="http://schemas.openxmlformats.org/officeDocument/2006/relationships/notesMaster" Target="/ppt/notesMasters/notesMaster1.xml" Id="R7f6682ca1ffd411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187a04d077142b8" /><Relationship Type="http://schemas.openxmlformats.org/officeDocument/2006/relationships/notesMaster" Target="/ppt/notesMasters/notesMaster1.xml" Id="R5a7b0eeb020d46a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15a0f5ce6a942ab" /><Relationship Type="http://schemas.openxmlformats.org/officeDocument/2006/relationships/notesMaster" Target="/ppt/notesMasters/notesMaster1.xml" Id="Rf1b8346ef8db426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9f9cdb79e66412e" /><Relationship Type="http://schemas.openxmlformats.org/officeDocument/2006/relationships/notesMaster" Target="/ppt/notesMasters/notesMaster1.xml" Id="R11fa2177fc04461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538e4ca237d4414" /><Relationship Type="http://schemas.openxmlformats.org/officeDocument/2006/relationships/notesMaster" Target="/ppt/notesMasters/notesMaster1.xml" Id="Rf50d7b99417a429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d93c57408d34361" /><Relationship Type="http://schemas.openxmlformats.org/officeDocument/2006/relationships/notesMaster" Target="/ppt/notesMasters/notesMaster1.xml" Id="Rf05e6880d5ee4b6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78ea4582807421b" /><Relationship Type="http://schemas.openxmlformats.org/officeDocument/2006/relationships/notesMaster" Target="/ppt/notesMasters/notesMaster1.xml" Id="R25e3cb7bfe53492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078f2116b894a92" /><Relationship Type="http://schemas.openxmlformats.org/officeDocument/2006/relationships/notesMaster" Target="/ppt/notesMasters/notesMaster1.xml" Id="R94c590989ac141e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806174ef4cf4ab4" /><Relationship Type="http://schemas.openxmlformats.org/officeDocument/2006/relationships/notesMaster" Target="/ppt/notesMasters/notesMaster1.xml" Id="Raf32d97f6054406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379ce52f13143fd" /><Relationship Type="http://schemas.openxmlformats.org/officeDocument/2006/relationships/notesMaster" Target="/ppt/notesMasters/notesMaster1.xml" Id="R39272cdee311409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da58627dbb2495b" /><Relationship Type="http://schemas.openxmlformats.org/officeDocument/2006/relationships/notesMaster" Target="/ppt/notesMasters/notesMaster1.xml" Id="R89da0e6e6b1b4a4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385991c979f45ed" /><Relationship Type="http://schemas.openxmlformats.org/officeDocument/2006/relationships/notesMaster" Target="/ppt/notesMasters/notesMaster1.xml" Id="R49f07fd95036480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9f8cf3c9dfc4819" /><Relationship Type="http://schemas.openxmlformats.org/officeDocument/2006/relationships/notesMaster" Target="/ppt/notesMasters/notesMaster1.xml" Id="R9907e60cda3e40a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aee734b2dac4afd" /><Relationship Type="http://schemas.openxmlformats.org/officeDocument/2006/relationships/notesMaster" Target="/ppt/notesMasters/notesMaster1.xml" Id="R700a664b02d647e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e0579f20bc649b4" /><Relationship Type="http://schemas.openxmlformats.org/officeDocument/2006/relationships/notesMaster" Target="/ppt/notesMasters/notesMaster1.xml" Id="R9dff7128eba549d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d33195375544e17" /><Relationship Type="http://schemas.openxmlformats.org/officeDocument/2006/relationships/notesMaster" Target="/ppt/notesMasters/notesMaster1.xml" Id="Rb350277cd834440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daef52b02eb44a9" /><Relationship Type="http://schemas.openxmlformats.org/officeDocument/2006/relationships/notesMaster" Target="/ppt/notesMasters/notesMaster1.xml" Id="Rd3210fcde4fa449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feeb3148a66443c" /><Relationship Type="http://schemas.openxmlformats.org/officeDocument/2006/relationships/notesMaster" Target="/ppt/notesMasters/notesMaster1.xml" Id="R12aaaa1d1e3547c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5b5669621fb45fe" /><Relationship Type="http://schemas.openxmlformats.org/officeDocument/2006/relationships/notesMaster" Target="/ppt/notesMasters/notesMaster1.xml" Id="R41e911357b364d4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d1329c528584467" /><Relationship Type="http://schemas.openxmlformats.org/officeDocument/2006/relationships/notesMaster" Target="/ppt/notesMasters/notesMaster1.xml" Id="R97e84681aaab435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1058c075e935429b" /><Relationship Type="http://schemas.openxmlformats.org/officeDocument/2006/relationships/notesMaster" Target="/ppt/notesMasters/notesMaster1.xml" Id="R92cfd7121c774e7c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db1ac5550dd41f4" /><Relationship Type="http://schemas.openxmlformats.org/officeDocument/2006/relationships/notesMaster" Target="/ppt/notesMasters/notesMaster1.xml" Id="Re1abac86aa6b4e8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76ede094f6b45c7" /><Relationship Type="http://schemas.openxmlformats.org/officeDocument/2006/relationships/notesMaster" Target="/ppt/notesMasters/notesMaster1.xml" Id="Rf68be20bf34c461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59cef57037f4596" /><Relationship Type="http://schemas.openxmlformats.org/officeDocument/2006/relationships/notesMaster" Target="/ppt/notesMasters/notesMaster1.xml" Id="R0bad4121d9324c51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11b26797d7c4813" /><Relationship Type="http://schemas.openxmlformats.org/officeDocument/2006/relationships/notesMaster" Target="/ppt/notesMasters/notesMaster1.xml" Id="Rd1a788fa2d414b9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df31d6c14a04abe" /><Relationship Type="http://schemas.openxmlformats.org/officeDocument/2006/relationships/notesMaster" Target="/ppt/notesMasters/notesMaster1.xml" Id="R9987fbaf9abf4fd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43e5dfe30e24cbe" /><Relationship Type="http://schemas.openxmlformats.org/officeDocument/2006/relationships/notesMaster" Target="/ppt/notesMasters/notesMaster1.xml" Id="R44d1c8bdc708493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d32bcbc916d4a5d" /><Relationship Type="http://schemas.openxmlformats.org/officeDocument/2006/relationships/notesMaster" Target="/ppt/notesMasters/notesMaster1.xml" Id="R96bfc034c6f449c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aa154cd90c3480e" /><Relationship Type="http://schemas.openxmlformats.org/officeDocument/2006/relationships/notesMaster" Target="/ppt/notesMasters/notesMaster1.xml" Id="R813001f5f3f14b7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7eba28019fa4d95" /><Relationship Type="http://schemas.openxmlformats.org/officeDocument/2006/relationships/notesMaster" Target="/ppt/notesMasters/notesMaster1.xml" Id="Rbd31f50c0608487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3cb0805e6504166" /><Relationship Type="http://schemas.openxmlformats.org/officeDocument/2006/relationships/image" Target="/ppt/media/image.png" Id="R9eaafb34826e4acb" /><Relationship Type="http://schemas.openxmlformats.org/officeDocument/2006/relationships/image" Target="/ppt/media/image2.png" Id="R08b1cecb69b24db8" /><Relationship Type="http://schemas.openxmlformats.org/officeDocument/2006/relationships/image" Target="/ppt/media/image.jpeg" Id="R0ef61146d64040b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ab30446f764fe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eaafb34826e4ac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8b1cecb69b24db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f61146d64040b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6c3e38c809647e8" /><Relationship Type="http://schemas.openxmlformats.org/officeDocument/2006/relationships/slideLayout" Target="/ppt/slideLayouts/slideLayout1.xml" Id="R33a9e738cf524597" /><Relationship Type="http://schemas.openxmlformats.org/officeDocument/2006/relationships/slideLayout" Target="/ppt/slideLayouts/slideLayout2.xml" Id="Rf2d8bc04ef66433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3a9e738cf524597"/>
    <p:sldLayoutId xmlns:r="http://schemas.openxmlformats.org/officeDocument/2006/relationships" id="2147483650" r:id="Rf2d8bc04ef66433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8c9f5b426741a3" /><Relationship Type="http://schemas.openxmlformats.org/officeDocument/2006/relationships/notesSlide" Target="/ppt/notesSlides/notesSlide1.xml" Id="R75597ba112844da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ab5f51c05241ff" /><Relationship Type="http://schemas.openxmlformats.org/officeDocument/2006/relationships/notesSlide" Target="/ppt/notesSlides/notesSlide2.xml" Id="Rfb6146498ab6423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9603040ddb4d47" /><Relationship Type="http://schemas.openxmlformats.org/officeDocument/2006/relationships/notesSlide" Target="/ppt/notesSlides/notesSlide3.xml" Id="Rfeb27c3ec86245e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7a77b057334dab" /><Relationship Type="http://schemas.openxmlformats.org/officeDocument/2006/relationships/notesSlide" Target="/ppt/notesSlides/notesSlide4.xml" Id="Rcd39f16634d34db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9fc7df873b4ff7" /><Relationship Type="http://schemas.openxmlformats.org/officeDocument/2006/relationships/notesSlide" Target="/ppt/notesSlides/notesSlide5.xml" Id="R804ccc0baf9c4b2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5e5888434c4ef8" /><Relationship Type="http://schemas.openxmlformats.org/officeDocument/2006/relationships/notesSlide" Target="/ppt/notesSlides/notesSlide6.xml" Id="Rf6498ed940b4473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4b4a3ee1764e12" /><Relationship Type="http://schemas.openxmlformats.org/officeDocument/2006/relationships/notesSlide" Target="/ppt/notesSlides/notesSlide7.xml" Id="R3e3b74f212084a7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2e31bf1e754391" /><Relationship Type="http://schemas.openxmlformats.org/officeDocument/2006/relationships/notesSlide" Target="/ppt/notesSlides/notesSlide8.xml" Id="Rcfcd746e794e493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ff1a2555374664" /><Relationship Type="http://schemas.openxmlformats.org/officeDocument/2006/relationships/notesSlide" Target="/ppt/notesSlides/notesSlide9.xml" Id="R7dfb95c5a70e44c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8f1a9fee564d51" /><Relationship Type="http://schemas.openxmlformats.org/officeDocument/2006/relationships/notesSlide" Target="/ppt/notesSlides/notesSlide10.xml" Id="R5d3e9e03043343b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f6a9a5582a4bde" /><Relationship Type="http://schemas.openxmlformats.org/officeDocument/2006/relationships/notesSlide" Target="/ppt/notesSlides/notesSlide11.xml" Id="Rd415731be733485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87cff4aa32469e" /><Relationship Type="http://schemas.openxmlformats.org/officeDocument/2006/relationships/notesSlide" Target="/ppt/notesSlides/notesSlide12.xml" Id="Rf0ee7a13d56b43f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95fa6b04f945ec" /><Relationship Type="http://schemas.openxmlformats.org/officeDocument/2006/relationships/notesSlide" Target="/ppt/notesSlides/notesSlide13.xml" Id="Rf0e851251940433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c177f750b4551" /><Relationship Type="http://schemas.openxmlformats.org/officeDocument/2006/relationships/notesSlide" Target="/ppt/notesSlides/notesSlide14.xml" Id="Rabccab6b8b0c4c6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1fcbbbc3ae4232" /><Relationship Type="http://schemas.openxmlformats.org/officeDocument/2006/relationships/notesSlide" Target="/ppt/notesSlides/notesSlide15.xml" Id="R039574a99399430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ec9910d5f24c61" /><Relationship Type="http://schemas.openxmlformats.org/officeDocument/2006/relationships/notesSlide" Target="/ppt/notesSlides/notesSlide16.xml" Id="R5cfbd54fb6f2454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a2aef90f224b62" /><Relationship Type="http://schemas.openxmlformats.org/officeDocument/2006/relationships/notesSlide" Target="/ppt/notesSlides/notesSlide17.xml" Id="R3184abdf53c748c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07603a61e84b8c" /><Relationship Type="http://schemas.openxmlformats.org/officeDocument/2006/relationships/notesSlide" Target="/ppt/notesSlides/notesSlide18.xml" Id="R72f0f17c39e446b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76ca9e651d4cd6" /><Relationship Type="http://schemas.openxmlformats.org/officeDocument/2006/relationships/notesSlide" Target="/ppt/notesSlides/notesSlide19.xml" Id="R6cf9443d7c10415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3c2ea6d19c4ca3" /><Relationship Type="http://schemas.openxmlformats.org/officeDocument/2006/relationships/notesSlide" Target="/ppt/notesSlides/notesSlide20.xml" Id="Rb1d195fdb948432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2c89baed724846" /><Relationship Type="http://schemas.openxmlformats.org/officeDocument/2006/relationships/notesSlide" Target="/ppt/notesSlides/notesSlide21.xml" Id="Rd37299fea81a429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38c956dec949f9" /><Relationship Type="http://schemas.openxmlformats.org/officeDocument/2006/relationships/notesSlide" Target="/ppt/notesSlides/notesSlide22.xml" Id="Rd5880d968b984b7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38b354fde44f42" /><Relationship Type="http://schemas.openxmlformats.org/officeDocument/2006/relationships/notesSlide" Target="/ppt/notesSlides/notesSlide23.xml" Id="R78ac7be9aa6b4f5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79fb6871184e8d" /><Relationship Type="http://schemas.openxmlformats.org/officeDocument/2006/relationships/notesSlide" Target="/ppt/notesSlides/notesSlide24.xml" Id="R8ab3458acdc743f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d3700b2dd54a2a" /><Relationship Type="http://schemas.openxmlformats.org/officeDocument/2006/relationships/notesSlide" Target="/ppt/notesSlides/notesSlide25.xml" Id="Ra393ba503f8a4f3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75bb2585d74020" /><Relationship Type="http://schemas.openxmlformats.org/officeDocument/2006/relationships/notesSlide" Target="/ppt/notesSlides/notesSlide26.xml" Id="R15b79120516c48a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69b114f59341fa" /><Relationship Type="http://schemas.openxmlformats.org/officeDocument/2006/relationships/notesSlide" Target="/ppt/notesSlides/notesSlide27.xml" Id="R8bcb88f575064c6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a45bb5b28a4c28" /><Relationship Type="http://schemas.openxmlformats.org/officeDocument/2006/relationships/notesSlide" Target="/ppt/notesSlides/notesSlide28.xml" Id="Rb1bcc169a3dc4cc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46254c7ae64887" /><Relationship Type="http://schemas.openxmlformats.org/officeDocument/2006/relationships/notesSlide" Target="/ppt/notesSlides/notesSlide29.xml" Id="Re04261e8cfca421e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8c3a79d3764c20" /><Relationship Type="http://schemas.openxmlformats.org/officeDocument/2006/relationships/notesSlide" Target="/ppt/notesSlides/notesSlide30.xml" Id="Rda4d3010f8dd451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f7b72aa9194d32" /><Relationship Type="http://schemas.openxmlformats.org/officeDocument/2006/relationships/notesSlide" Target="/ppt/notesSlides/notesSlide31.xml" Id="Rc8e5bddfff2b407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1892a420ec46ec" /><Relationship Type="http://schemas.openxmlformats.org/officeDocument/2006/relationships/notesSlide" Target="/ppt/notesSlides/notesSlide32.xml" Id="R90ceaaffb48e4b3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d18eebce554452" /><Relationship Type="http://schemas.openxmlformats.org/officeDocument/2006/relationships/notesSlide" Target="/ppt/notesSlides/notesSlide33.xml" Id="R60b8b4970ccb440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fb31d927654718" /><Relationship Type="http://schemas.openxmlformats.org/officeDocument/2006/relationships/notesSlide" Target="/ppt/notesSlides/notesSlide34.xml" Id="R982b51a1b982456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a950d9b71a4068" /><Relationship Type="http://schemas.openxmlformats.org/officeDocument/2006/relationships/notesSlide" Target="/ppt/notesSlides/notesSlide35.xml" Id="R184fa1daced5471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  |  1 Corinthians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你們該效法我，像我效法基督一樣。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followers of me, even as I also am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  |  1 Corinthians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我稱讚你們，因你們凡事記念我，又堅守我所傳給你們的。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 praise you, brethren, that ye remember me in all things, and keep the ordinances, as I delivered them 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  |  1 Corinthians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我願意你們知道，基督是各人的頭；男人是女人的頭；神是基督的頭。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would have you know, that the head of every man is Christ; and the head of the woman is the man; and the head of Christ is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11:4  |  1 Corinthians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凡男人禱告或是講道，若蒙着頭，就羞辱自己的頭。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man praying or prophesying, having his head covered, dishonoureth his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11:5  |  1 Corinthians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凡女人禱告或是講道，若不蒙着頭，就羞辱自己的頭，因為這就如同剃了頭髮一樣。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every woman that prayeth or prophesieth with her head uncovered dishonoureth her head: for that is even all one as if she were shaven.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11:6  |  1 Corinthians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女人若不蒙着頭，就該剪了頭髮；女人若以剪髮、剃髮為羞愧，就該蒙着頭。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the woman be not covered, let her also be shorn: but if it be a shame for a woman to be shorn or shaven, let her be covered.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11:7  |  1 Corinthians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男人本不該蒙着頭，因為他是神的形像和榮耀；但女人是男人的榮耀。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man indeed ought not to cover his head, forasmuch as he is the image and glory of God: but the woman is the glory of the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11:8  |  1 Corinthians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起初，男人不是由女人而出，女人乃是由男人而出；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man is not of the woman; but the woman of the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11:9  |  1 Corinthians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並且男人不是為女人造的，女人乃是為男人造的。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was the man created for the woman; but the woman for the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11:10  |  1 Corinthians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因此，女人為天使的緣故，應當在頭上有服權柄的[記號]。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ought the woman to have power on her head because of the angels.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11:11  |  1 Corinthians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然而照主的安排，女也不是無男，男也不是無女。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neither is the man without the woman, neither the woman without the man,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11:12  |  1 Corinthians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因為女人原是由男人而出，男人也是由女人而出；但萬有都是出乎神。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woman is of the man, even so is the man also by the woman; but all things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11:13  |  1 Corinthians 11:13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你們自己審察，女人禱告神，不蒙着頭是合宜的嗎？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Judge in yourselves: is it comely that a woman pray unto God uncovered?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11:14  |  1 Corinthians 11:14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你們的本性不也指示你們，男人若有長頭髮，便是他的羞辱嗎？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even nature itself teach you, that, if a man have long hair, it is a shame unto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11:15  |  1 Corinthians 11:15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但女人有長頭髮，乃是她的榮耀，因為這頭髮是給她作蓋頭的。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a woman have long hair, it is a glory to her: for her hair is given her for a covering.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11:16  |  1 Corinthians 11:16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若有人想要辯駁，我們卻沒有這樣的規矩，神的眾教會也是沒有的。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any man seem to be contentious, we have no such custom, neither the churches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11:17  |  1 Corinthians 11:17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我現今吩咐你們的話，不是稱讚你們；因為你們聚會不是受益，乃是招損。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in this that I declare unto you I praise you not, that ye come together not for the better, but for the worse.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11:18  |  1 Corinthians 11:18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第一，我聽說，你們聚會的時候彼此分門別類，我也稍微地信這話。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first of all, when ye come together in the church, I hear that there be divisions among you; and I partly believe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11:19  |  1 Corinthians 11:19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在你們中間不免有分門結黨的事，好叫那些有經驗的人顯明出來。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must be also heresies among you, that they which are approved may be made manifest among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11:20  |  1 Corinthians 11:20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你們聚會的時候，算不得吃主的晚餐；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ye come together therefore into one place, this is not to eat the Lord’s supper.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11:21  |  1 Corinthians 11:21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因為吃的時候，各人先吃自己的飯，甚至這個飢餓，那個酒醉。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eating every one taketh before other his own supper: and one is hungry, and another is drunken.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11:22  |  1 Corinthians 11:22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你們要吃喝，難道沒有家嗎？還是藐視神的教會，叫那沒有的羞愧呢？我向你們可怎麼說呢？可因此稱讚你們嗎？我不稱讚！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What? have ye not houses to eat and to drink in? or despise ye the church of God, and shame them that have not? What shall I say to you? shall I praise you in this? I praise you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11:23  |  1 Corinthians 11:23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我當日傳給你們的，原是從主領受的，就是主耶穌被賣的那一夜，拿起餅來，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received of the Lord that which also I delivered unto you, That the Lord Jesus the same night in which he was betrayed took bread: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11:24  |  1 Corinthians 11:24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祝謝了，就擘開，說：「這是我的身體，為你們捨的，你們應當如此行，為的是記念我。」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had given thanks, he brake it, and said, Take, eat: this is my body, which is broken for you: this do in remembrance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11:25  |  1 Corinthians 11:25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飯後，也照樣拿起杯來，說：「這杯是用我的血所立的新約，你們每逢喝的時候，要如此行，為的是記念我。」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the same manner also he took the cup, when he had supped, saying, This cup is the new testament in my blood: this do ye, as oft as ye drink it, in remembrance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11:26  |  1 Corinthians 11:26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你們每逢吃這餅，喝這杯，是表明主的死，直等到他來。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often as ye eat this bread, and drink this cup, ye do shew the Lord’s death till he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11:27  |  1 Corinthians 11:27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所以，無論何人，不按理吃主的餅，喝主的杯，就是干犯主的身、主的血了。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whosoever shall eat this bread, and drink this cup of the Lord, unworthily, shall be guilty of the body and blood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11:28  |  1 Corinthians 11:28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人應當自己省察，然後吃這餅、喝這杯。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a man examine himself, and so let him eat of that bread, and drink of that cup.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11:29  |  1 Corinthians 11:29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因為人吃喝，若不分辨是[主的]身體，就是吃喝自己的罪了。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eateth and drinketh unworthily, eateth and drinketh damnation to himself, not discerning the Lord’s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11:30  |  1 Corinthians 11:30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因此，在你們中間有好些軟弱的與患病的，死的也不少。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many are weak and sickly among you, and many sleep.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11:31  |  1 Corinthians 11:31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我們若是先分辨自己，就不至於受審。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we would judge ourselves, we should not be judged.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11:32  |  1 Corinthians 11:32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我們受審的時候，乃是被主懲治，免得我們和世人一同定罪。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we are judged, we are chastened of the Lord, that we should not be condemned with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11:33  |  1 Corinthians 11:33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所以我弟兄們，你們聚會吃的時候，要彼此等待。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my brethren, when ye come together to eat, tarry one for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11:34  |  1 Corinthians 11:34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若有人飢餓，可以在家裏先吃，免得你們聚會，自己取罪。其餘的事，我來的時候再安排。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any man hunger, let him eat at home; that ye come not together unto condemnation. And the rest will I set in order when I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2026-08-26T14:46:21.7650000Z</dcterms:created>
  <dcterms:modified xsi:type="dcterms:W3CDTF">2026-08-26T14:46:21.7650000Z</dcterms:modified>
</coreProperties>
</file>