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fad052253e44ac4" /><Relationship Type="http://schemas.openxmlformats.org/officeDocument/2006/relationships/extended-properties" Target="/docProps/app.xml" Id="Rc670a4b71a2b4a43" /><Relationship Type="http://schemas.openxmlformats.org/officeDocument/2006/relationships/officeDocument" Target="/ppt/presentation.xml" Id="Ra63d332163704e0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6be87be91f84f32"/>
  </p:sldMasterIdLst>
  <p:notesMasterIdLst>
    <p:notesMasterId xmlns:r="http://schemas.openxmlformats.org/officeDocument/2006/relationships" r:id="Rf6368433b2b34f02"/>
  </p:notesMasterIdLst>
  <p:sldIdLst>
    <p:sldId xmlns:r="http://schemas.openxmlformats.org/officeDocument/2006/relationships" id="256" r:id="Rd66d0a64a7984399"/>
    <p:sldId xmlns:r="http://schemas.openxmlformats.org/officeDocument/2006/relationships" id="257" r:id="Rd6fbd2ed792e4adb"/>
    <p:sldId xmlns:r="http://schemas.openxmlformats.org/officeDocument/2006/relationships" id="258" r:id="R7607a5b6e7254b5d"/>
    <p:sldId xmlns:r="http://schemas.openxmlformats.org/officeDocument/2006/relationships" id="259" r:id="R63c84d3f43e64d11"/>
    <p:sldId xmlns:r="http://schemas.openxmlformats.org/officeDocument/2006/relationships" id="260" r:id="Rdd7c5b73bef54870"/>
    <p:sldId xmlns:r="http://schemas.openxmlformats.org/officeDocument/2006/relationships" id="261" r:id="R8bfe5c5a6c6a4c30"/>
    <p:sldId xmlns:r="http://schemas.openxmlformats.org/officeDocument/2006/relationships" id="262" r:id="R769c6b4c27854d36"/>
    <p:sldId xmlns:r="http://schemas.openxmlformats.org/officeDocument/2006/relationships" id="263" r:id="R4bc3e08e596f4b35"/>
    <p:sldId xmlns:r="http://schemas.openxmlformats.org/officeDocument/2006/relationships" id="264" r:id="R27c55528131a4de2"/>
    <p:sldId xmlns:r="http://schemas.openxmlformats.org/officeDocument/2006/relationships" id="265" r:id="R97a53d9cde5a4f49"/>
    <p:sldId xmlns:r="http://schemas.openxmlformats.org/officeDocument/2006/relationships" id="266" r:id="R434f4c00628546da"/>
    <p:sldId xmlns:r="http://schemas.openxmlformats.org/officeDocument/2006/relationships" id="267" r:id="R25e8adbf311f4037"/>
    <p:sldId xmlns:r="http://schemas.openxmlformats.org/officeDocument/2006/relationships" id="268" r:id="R7abd5a4ad3f54677"/>
    <p:sldId xmlns:r="http://schemas.openxmlformats.org/officeDocument/2006/relationships" id="269" r:id="R3634e458d9704217"/>
    <p:sldId xmlns:r="http://schemas.openxmlformats.org/officeDocument/2006/relationships" id="270" r:id="R4582d1c8dc2d4755"/>
    <p:sldId xmlns:r="http://schemas.openxmlformats.org/officeDocument/2006/relationships" id="271" r:id="R6ad517610e174bb3"/>
    <p:sldId xmlns:r="http://schemas.openxmlformats.org/officeDocument/2006/relationships" id="272" r:id="R69ba8c811ba34ad3"/>
    <p:sldId xmlns:r="http://schemas.openxmlformats.org/officeDocument/2006/relationships" id="273" r:id="R6ed44cf4b7d24cff"/>
    <p:sldId xmlns:r="http://schemas.openxmlformats.org/officeDocument/2006/relationships" id="274" r:id="Rfe86043a074b414e"/>
    <p:sldId xmlns:r="http://schemas.openxmlformats.org/officeDocument/2006/relationships" id="275" r:id="Rdbee4ccf41334c9c"/>
    <p:sldId xmlns:r="http://schemas.openxmlformats.org/officeDocument/2006/relationships" id="276" r:id="R902836f8331f4a14"/>
    <p:sldId xmlns:r="http://schemas.openxmlformats.org/officeDocument/2006/relationships" id="277" r:id="Raa6d81f58bf24f47"/>
    <p:sldId xmlns:r="http://schemas.openxmlformats.org/officeDocument/2006/relationships" id="278" r:id="R4cee1be76ee34edd"/>
    <p:sldId xmlns:r="http://schemas.openxmlformats.org/officeDocument/2006/relationships" id="279" r:id="R5c5d0771bf9642a1"/>
    <p:sldId xmlns:r="http://schemas.openxmlformats.org/officeDocument/2006/relationships" id="280" r:id="R912219ce1bff4de3"/>
    <p:sldId xmlns:r="http://schemas.openxmlformats.org/officeDocument/2006/relationships" id="281" r:id="R8fdb5ce0f9854fe4"/>
    <p:sldId xmlns:r="http://schemas.openxmlformats.org/officeDocument/2006/relationships" id="282" r:id="Rcf07ce0096af436b"/>
    <p:sldId xmlns:r="http://schemas.openxmlformats.org/officeDocument/2006/relationships" id="283" r:id="R05e043c199824b86"/>
    <p:sldId xmlns:r="http://schemas.openxmlformats.org/officeDocument/2006/relationships" id="284" r:id="R11e713bbf295464d"/>
    <p:sldId xmlns:r="http://schemas.openxmlformats.org/officeDocument/2006/relationships" id="285" r:id="Rbb3f8728edd148b5"/>
    <p:sldId xmlns:r="http://schemas.openxmlformats.org/officeDocument/2006/relationships" id="286" r:id="Rafa4836ef3cc4f5a"/>
    <p:sldId xmlns:r="http://schemas.openxmlformats.org/officeDocument/2006/relationships" id="287" r:id="R893d66d3ecfc42ee"/>
    <p:sldId xmlns:r="http://schemas.openxmlformats.org/officeDocument/2006/relationships" id="288" r:id="R750e655a0cad405b"/>
    <p:sldId xmlns:r="http://schemas.openxmlformats.org/officeDocument/2006/relationships" id="289" r:id="R7c4f554d297e4d2b"/>
    <p:sldId xmlns:r="http://schemas.openxmlformats.org/officeDocument/2006/relationships" id="290" r:id="Rcfec73a779024106"/>
    <p:sldId xmlns:r="http://schemas.openxmlformats.org/officeDocument/2006/relationships" id="291" r:id="Rdee96d0c4fbb49a7"/>
    <p:sldId xmlns:r="http://schemas.openxmlformats.org/officeDocument/2006/relationships" id="292" r:id="Raf793c49561e44ed"/>
    <p:sldId xmlns:r="http://schemas.openxmlformats.org/officeDocument/2006/relationships" id="293" r:id="R9c1b032cabef4d6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2053d853a2f4f7b" /><Relationship Type="http://schemas.openxmlformats.org/officeDocument/2006/relationships/slideMaster" Target="/ppt/slideMasters/slideMaster1.xml" Id="R16be87be91f84f32" /><Relationship Type="http://schemas.openxmlformats.org/officeDocument/2006/relationships/notesMaster" Target="/ppt/notesMasters/notesMaster1.xml" Id="Rf6368433b2b34f02" /><Relationship Type="http://schemas.openxmlformats.org/officeDocument/2006/relationships/presProps" Target="/ppt/presProps.xml" Id="R1c8f6ed2b6e944cf" /><Relationship Type="http://schemas.openxmlformats.org/officeDocument/2006/relationships/tableStyles" Target="/ppt/tableStyles.xml" Id="Rfb6344a50d074cf7" /><Relationship Type="http://schemas.openxmlformats.org/officeDocument/2006/relationships/slide" Target="/ppt/slides/slide1.xml" Id="Rd66d0a64a7984399" /><Relationship Type="http://schemas.openxmlformats.org/officeDocument/2006/relationships/slide" Target="/ppt/slides/slide2.xml" Id="Rd6fbd2ed792e4adb" /><Relationship Type="http://schemas.openxmlformats.org/officeDocument/2006/relationships/slide" Target="/ppt/slides/slide3.xml" Id="R7607a5b6e7254b5d" /><Relationship Type="http://schemas.openxmlformats.org/officeDocument/2006/relationships/slide" Target="/ppt/slides/slide4.xml" Id="R63c84d3f43e64d11" /><Relationship Type="http://schemas.openxmlformats.org/officeDocument/2006/relationships/slide" Target="/ppt/slides/slide5.xml" Id="Rdd7c5b73bef54870" /><Relationship Type="http://schemas.openxmlformats.org/officeDocument/2006/relationships/slide" Target="/ppt/slides/slide6.xml" Id="R8bfe5c5a6c6a4c30" /><Relationship Type="http://schemas.openxmlformats.org/officeDocument/2006/relationships/slide" Target="/ppt/slides/slide7.xml" Id="R769c6b4c27854d36" /><Relationship Type="http://schemas.openxmlformats.org/officeDocument/2006/relationships/slide" Target="/ppt/slides/slide8.xml" Id="R4bc3e08e596f4b35" /><Relationship Type="http://schemas.openxmlformats.org/officeDocument/2006/relationships/slide" Target="/ppt/slides/slide9.xml" Id="R27c55528131a4de2" /><Relationship Type="http://schemas.openxmlformats.org/officeDocument/2006/relationships/slide" Target="/ppt/slides/slide10.xml" Id="R97a53d9cde5a4f49" /><Relationship Type="http://schemas.openxmlformats.org/officeDocument/2006/relationships/slide" Target="/ppt/slides/slide11.xml" Id="R434f4c00628546da" /><Relationship Type="http://schemas.openxmlformats.org/officeDocument/2006/relationships/slide" Target="/ppt/slides/slide12.xml" Id="R25e8adbf311f4037" /><Relationship Type="http://schemas.openxmlformats.org/officeDocument/2006/relationships/slide" Target="/ppt/slides/slide13.xml" Id="R7abd5a4ad3f54677" /><Relationship Type="http://schemas.openxmlformats.org/officeDocument/2006/relationships/slide" Target="/ppt/slides/slide14.xml" Id="R3634e458d9704217" /><Relationship Type="http://schemas.openxmlformats.org/officeDocument/2006/relationships/slide" Target="/ppt/slides/slide15.xml" Id="R4582d1c8dc2d4755" /><Relationship Type="http://schemas.openxmlformats.org/officeDocument/2006/relationships/slide" Target="/ppt/slides/slide16.xml" Id="R6ad517610e174bb3" /><Relationship Type="http://schemas.openxmlformats.org/officeDocument/2006/relationships/slide" Target="/ppt/slides/slide17.xml" Id="R69ba8c811ba34ad3" /><Relationship Type="http://schemas.openxmlformats.org/officeDocument/2006/relationships/slide" Target="/ppt/slides/slide18.xml" Id="R6ed44cf4b7d24cff" /><Relationship Type="http://schemas.openxmlformats.org/officeDocument/2006/relationships/slide" Target="/ppt/slides/slide19.xml" Id="Rfe86043a074b414e" /><Relationship Type="http://schemas.openxmlformats.org/officeDocument/2006/relationships/slide" Target="/ppt/slides/slide20.xml" Id="Rdbee4ccf41334c9c" /><Relationship Type="http://schemas.openxmlformats.org/officeDocument/2006/relationships/slide" Target="/ppt/slides/slide21.xml" Id="R902836f8331f4a14" /><Relationship Type="http://schemas.openxmlformats.org/officeDocument/2006/relationships/slide" Target="/ppt/slides/slide22.xml" Id="Raa6d81f58bf24f47" /><Relationship Type="http://schemas.openxmlformats.org/officeDocument/2006/relationships/slide" Target="/ppt/slides/slide23.xml" Id="R4cee1be76ee34edd" /><Relationship Type="http://schemas.openxmlformats.org/officeDocument/2006/relationships/slide" Target="/ppt/slides/slide24.xml" Id="R5c5d0771bf9642a1" /><Relationship Type="http://schemas.openxmlformats.org/officeDocument/2006/relationships/slide" Target="/ppt/slides/slide25.xml" Id="R912219ce1bff4de3" /><Relationship Type="http://schemas.openxmlformats.org/officeDocument/2006/relationships/slide" Target="/ppt/slides/slide26.xml" Id="R8fdb5ce0f9854fe4" /><Relationship Type="http://schemas.openxmlformats.org/officeDocument/2006/relationships/slide" Target="/ppt/slides/slide27.xml" Id="Rcf07ce0096af436b" /><Relationship Type="http://schemas.openxmlformats.org/officeDocument/2006/relationships/slide" Target="/ppt/slides/slide28.xml" Id="R05e043c199824b86" /><Relationship Type="http://schemas.openxmlformats.org/officeDocument/2006/relationships/slide" Target="/ppt/slides/slide29.xml" Id="R11e713bbf295464d" /><Relationship Type="http://schemas.openxmlformats.org/officeDocument/2006/relationships/slide" Target="/ppt/slides/slide30.xml" Id="Rbb3f8728edd148b5" /><Relationship Type="http://schemas.openxmlformats.org/officeDocument/2006/relationships/slide" Target="/ppt/slides/slide31.xml" Id="Rafa4836ef3cc4f5a" /><Relationship Type="http://schemas.openxmlformats.org/officeDocument/2006/relationships/slide" Target="/ppt/slides/slide32.xml" Id="R893d66d3ecfc42ee" /><Relationship Type="http://schemas.openxmlformats.org/officeDocument/2006/relationships/slide" Target="/ppt/slides/slide33.xml" Id="R750e655a0cad405b" /><Relationship Type="http://schemas.openxmlformats.org/officeDocument/2006/relationships/slide" Target="/ppt/slides/slide34.xml" Id="R7c4f554d297e4d2b" /><Relationship Type="http://schemas.openxmlformats.org/officeDocument/2006/relationships/slide" Target="/ppt/slides/slide35.xml" Id="Rcfec73a779024106" /><Relationship Type="http://schemas.openxmlformats.org/officeDocument/2006/relationships/slide" Target="/ppt/slides/slide36.xml" Id="Rdee96d0c4fbb49a7" /><Relationship Type="http://schemas.openxmlformats.org/officeDocument/2006/relationships/slide" Target="/ppt/slides/slide37.xml" Id="Raf793c49561e44ed" /><Relationship Type="http://schemas.openxmlformats.org/officeDocument/2006/relationships/slide" Target="/ppt/slides/slide38.xml" Id="R9c1b032cabef4d6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2d5f7b85c1740b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f2625fd43344320" /><Relationship Type="http://schemas.openxmlformats.org/officeDocument/2006/relationships/notesMaster" Target="/ppt/notesMasters/notesMaster1.xml" Id="R7c7a4bb62e2a483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304bf07a1644ee2" /><Relationship Type="http://schemas.openxmlformats.org/officeDocument/2006/relationships/notesMaster" Target="/ppt/notesMasters/notesMaster1.xml" Id="R3525488ce5ba48f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24ed48497ca460b" /><Relationship Type="http://schemas.openxmlformats.org/officeDocument/2006/relationships/notesMaster" Target="/ppt/notesMasters/notesMaster1.xml" Id="Rc07298f0bc4c4b5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12568b1ce834a9d" /><Relationship Type="http://schemas.openxmlformats.org/officeDocument/2006/relationships/notesMaster" Target="/ppt/notesMasters/notesMaster1.xml" Id="Rcb2f9825eda343e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f50c5dc866446dd" /><Relationship Type="http://schemas.openxmlformats.org/officeDocument/2006/relationships/notesMaster" Target="/ppt/notesMasters/notesMaster1.xml" Id="R75eaa84721c948c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5781c8fb7df41bd" /><Relationship Type="http://schemas.openxmlformats.org/officeDocument/2006/relationships/notesMaster" Target="/ppt/notesMasters/notesMaster1.xml" Id="R5c263400084247c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88faf23f2ae4117" /><Relationship Type="http://schemas.openxmlformats.org/officeDocument/2006/relationships/notesMaster" Target="/ppt/notesMasters/notesMaster1.xml" Id="R5e462bdeee95471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efd6b91659a4c4e" /><Relationship Type="http://schemas.openxmlformats.org/officeDocument/2006/relationships/notesMaster" Target="/ppt/notesMasters/notesMaster1.xml" Id="R3065df2aa3d44da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263486edf394523" /><Relationship Type="http://schemas.openxmlformats.org/officeDocument/2006/relationships/notesMaster" Target="/ppt/notesMasters/notesMaster1.xml" Id="Ra958f8cc283a4a9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be6fdab4ba84413" /><Relationship Type="http://schemas.openxmlformats.org/officeDocument/2006/relationships/notesMaster" Target="/ppt/notesMasters/notesMaster1.xml" Id="Ree8f75bd707f49f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9d84b7208804a81" /><Relationship Type="http://schemas.openxmlformats.org/officeDocument/2006/relationships/notesMaster" Target="/ppt/notesMasters/notesMaster1.xml" Id="R8d611180174041a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db4d2d908394c3e" /><Relationship Type="http://schemas.openxmlformats.org/officeDocument/2006/relationships/notesMaster" Target="/ppt/notesMasters/notesMaster1.xml" Id="R2a7f070f294146f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d8ecb6bd1014831" /><Relationship Type="http://schemas.openxmlformats.org/officeDocument/2006/relationships/notesMaster" Target="/ppt/notesMasters/notesMaster1.xml" Id="R66af78127bf74c7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7a419cdc67c42f4" /><Relationship Type="http://schemas.openxmlformats.org/officeDocument/2006/relationships/notesMaster" Target="/ppt/notesMasters/notesMaster1.xml" Id="R02e92764c5dd46a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7fe2b2b01f04d15" /><Relationship Type="http://schemas.openxmlformats.org/officeDocument/2006/relationships/notesMaster" Target="/ppt/notesMasters/notesMaster1.xml" Id="Rcf3cc2b00bac414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02dfc8d5f5c4013" /><Relationship Type="http://schemas.openxmlformats.org/officeDocument/2006/relationships/notesMaster" Target="/ppt/notesMasters/notesMaster1.xml" Id="R91670cf41cd6476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19f7c2f1b694331" /><Relationship Type="http://schemas.openxmlformats.org/officeDocument/2006/relationships/notesMaster" Target="/ppt/notesMasters/notesMaster1.xml" Id="Rcc662029c0cc42c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2baf17267564023" /><Relationship Type="http://schemas.openxmlformats.org/officeDocument/2006/relationships/notesMaster" Target="/ppt/notesMasters/notesMaster1.xml" Id="Rc70d35dba36a4658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e7722c89fa8416b" /><Relationship Type="http://schemas.openxmlformats.org/officeDocument/2006/relationships/notesMaster" Target="/ppt/notesMasters/notesMaster1.xml" Id="R7eab51c834e144c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ffc36b91c7549da" /><Relationship Type="http://schemas.openxmlformats.org/officeDocument/2006/relationships/notesMaster" Target="/ppt/notesMasters/notesMaster1.xml" Id="Rb49e529d29ce47d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5d060a7518545c8" /><Relationship Type="http://schemas.openxmlformats.org/officeDocument/2006/relationships/notesMaster" Target="/ppt/notesMasters/notesMaster1.xml" Id="R212c9dd618e84ac7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69ef29bedb34be9" /><Relationship Type="http://schemas.openxmlformats.org/officeDocument/2006/relationships/notesMaster" Target="/ppt/notesMasters/notesMaster1.xml" Id="R9c2375d501fe44d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d0214688dc54a5f" /><Relationship Type="http://schemas.openxmlformats.org/officeDocument/2006/relationships/notesMaster" Target="/ppt/notesMasters/notesMaster1.xml" Id="R247957d4f62a4f9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0b2a99c135894758" /><Relationship Type="http://schemas.openxmlformats.org/officeDocument/2006/relationships/notesMaster" Target="/ppt/notesMasters/notesMaster1.xml" Id="Re16a8d5132b04385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6b24d2b2167c41fb" /><Relationship Type="http://schemas.openxmlformats.org/officeDocument/2006/relationships/notesMaster" Target="/ppt/notesMasters/notesMaster1.xml" Id="Rcd5b0ea44c1d4efc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2822eae58a54a8b" /><Relationship Type="http://schemas.openxmlformats.org/officeDocument/2006/relationships/notesMaster" Target="/ppt/notesMasters/notesMaster1.xml" Id="R1a14bf0ce215449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b06ffa9c6cd6422f" /><Relationship Type="http://schemas.openxmlformats.org/officeDocument/2006/relationships/notesMaster" Target="/ppt/notesMasters/notesMaster1.xml" Id="Rcdee8bcb65cd4b19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8e16fca2585f43ab" /><Relationship Type="http://schemas.openxmlformats.org/officeDocument/2006/relationships/notesMaster" Target="/ppt/notesMasters/notesMaster1.xml" Id="R7f96f0e05c954a2e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1d570abbc0f48b4" /><Relationship Type="http://schemas.openxmlformats.org/officeDocument/2006/relationships/notesMaster" Target="/ppt/notesMasters/notesMaster1.xml" Id="Rdb29703a61b340e1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0eb4f71370114872" /><Relationship Type="http://schemas.openxmlformats.org/officeDocument/2006/relationships/notesMaster" Target="/ppt/notesMasters/notesMaster1.xml" Id="R87d940460556497a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5f570d37963e400b" /><Relationship Type="http://schemas.openxmlformats.org/officeDocument/2006/relationships/notesMaster" Target="/ppt/notesMasters/notesMaster1.xml" Id="Re1381e249ffd4416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ac3e06a4b95a4e74" /><Relationship Type="http://schemas.openxmlformats.org/officeDocument/2006/relationships/notesMaster" Target="/ppt/notesMasters/notesMaster1.xml" Id="R0fb98621d6d342a3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e23630e20ba64d15" /><Relationship Type="http://schemas.openxmlformats.org/officeDocument/2006/relationships/notesMaster" Target="/ppt/notesMasters/notesMaster1.xml" Id="Rd691bad16a07462f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8a22e18c270042d7" /><Relationship Type="http://schemas.openxmlformats.org/officeDocument/2006/relationships/notesMaster" Target="/ppt/notesMasters/notesMaster1.xml" Id="R3a0b6fa5363d4bc8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ae04fcf037824973" /><Relationship Type="http://schemas.openxmlformats.org/officeDocument/2006/relationships/notesMaster" Target="/ppt/notesMasters/notesMaster1.xml" Id="Rc9378cd0516f4422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1e98ac592a7e44f1" /><Relationship Type="http://schemas.openxmlformats.org/officeDocument/2006/relationships/notesMaster" Target="/ppt/notesMasters/notesMaster1.xml" Id="Rcdb83696fda3444f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5935fca210ee4a79" /><Relationship Type="http://schemas.openxmlformats.org/officeDocument/2006/relationships/notesMaster" Target="/ppt/notesMasters/notesMaster1.xml" Id="R28e212635856474b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f544608069814cea" /><Relationship Type="http://schemas.openxmlformats.org/officeDocument/2006/relationships/notesMaster" Target="/ppt/notesMasters/notesMaster1.xml" Id="Rc67ed3fb1daf43e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47afabc029a4fdb" /><Relationship Type="http://schemas.openxmlformats.org/officeDocument/2006/relationships/image" Target="/ppt/media/image.png" Id="R640a6ed81d384f6a" /><Relationship Type="http://schemas.openxmlformats.org/officeDocument/2006/relationships/image" Target="/ppt/media/image2.png" Id="R96e1481b1d6144f9" /><Relationship Type="http://schemas.openxmlformats.org/officeDocument/2006/relationships/image" Target="/ppt/media/image.jpeg" Id="R547370e27c8044b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c4290a2e6d4480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40a6ed81d384f6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6e1481b1d6144f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47370e27c8044b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58f02d39522407d" /><Relationship Type="http://schemas.openxmlformats.org/officeDocument/2006/relationships/slideLayout" Target="/ppt/slideLayouts/slideLayout1.xml" Id="R53dfcca6913e4bd8" /><Relationship Type="http://schemas.openxmlformats.org/officeDocument/2006/relationships/slideLayout" Target="/ppt/slideLayouts/slideLayout2.xml" Id="Rae41c2e9f65b4e0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3dfcca6913e4bd8"/>
    <p:sldLayoutId xmlns:r="http://schemas.openxmlformats.org/officeDocument/2006/relationships" id="2147483650" r:id="Rae41c2e9f65b4e0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b2187cd56548ed" /><Relationship Type="http://schemas.openxmlformats.org/officeDocument/2006/relationships/notesSlide" Target="/ppt/notesSlides/notesSlide1.xml" Id="Rd57ceed67ce6492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599b45704c47b1" /><Relationship Type="http://schemas.openxmlformats.org/officeDocument/2006/relationships/notesSlide" Target="/ppt/notesSlides/notesSlide2.xml" Id="R4589f203f3bf41d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7e792e4e334d0c" /><Relationship Type="http://schemas.openxmlformats.org/officeDocument/2006/relationships/notesSlide" Target="/ppt/notesSlides/notesSlide3.xml" Id="R0e811b6728594ee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21931642014f18" /><Relationship Type="http://schemas.openxmlformats.org/officeDocument/2006/relationships/notesSlide" Target="/ppt/notesSlides/notesSlide4.xml" Id="R4487a89630cb466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b5c23ce9c24a75" /><Relationship Type="http://schemas.openxmlformats.org/officeDocument/2006/relationships/notesSlide" Target="/ppt/notesSlides/notesSlide5.xml" Id="Rf4e8bd1bb515495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846078e46d4e6e" /><Relationship Type="http://schemas.openxmlformats.org/officeDocument/2006/relationships/notesSlide" Target="/ppt/notesSlides/notesSlide6.xml" Id="R6f54144efb3441d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9c6c56e5b448ba" /><Relationship Type="http://schemas.openxmlformats.org/officeDocument/2006/relationships/notesSlide" Target="/ppt/notesSlides/notesSlide7.xml" Id="R11e4a1dca0ec46d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e2378b5df04a32" /><Relationship Type="http://schemas.openxmlformats.org/officeDocument/2006/relationships/notesSlide" Target="/ppt/notesSlides/notesSlide8.xml" Id="Rabd9fd3a9d72429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03b757f3e94a6d" /><Relationship Type="http://schemas.openxmlformats.org/officeDocument/2006/relationships/notesSlide" Target="/ppt/notesSlides/notesSlide9.xml" Id="R593844a51a9e494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3fd9a7e9b74bfc" /><Relationship Type="http://schemas.openxmlformats.org/officeDocument/2006/relationships/notesSlide" Target="/ppt/notesSlides/notesSlide10.xml" Id="R7db08fab94974a1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e2f70697ef40ff" /><Relationship Type="http://schemas.openxmlformats.org/officeDocument/2006/relationships/notesSlide" Target="/ppt/notesSlides/notesSlide11.xml" Id="Ra6c33700dd6d49f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c4d72469b54525" /><Relationship Type="http://schemas.openxmlformats.org/officeDocument/2006/relationships/notesSlide" Target="/ppt/notesSlides/notesSlide12.xml" Id="R4bbb792d606c485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a93fc8d5c94d14" /><Relationship Type="http://schemas.openxmlformats.org/officeDocument/2006/relationships/notesSlide" Target="/ppt/notesSlides/notesSlide13.xml" Id="R2d985c4649f1480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ca5219db3a404b" /><Relationship Type="http://schemas.openxmlformats.org/officeDocument/2006/relationships/notesSlide" Target="/ppt/notesSlides/notesSlide14.xml" Id="Ra3957c464057453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a0ad3fac964aa9" /><Relationship Type="http://schemas.openxmlformats.org/officeDocument/2006/relationships/notesSlide" Target="/ppt/notesSlides/notesSlide15.xml" Id="R5e06919a6f7c46e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ab46d1f134422d" /><Relationship Type="http://schemas.openxmlformats.org/officeDocument/2006/relationships/notesSlide" Target="/ppt/notesSlides/notesSlide16.xml" Id="R776d8e28fc71482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4d066260854ce8" /><Relationship Type="http://schemas.openxmlformats.org/officeDocument/2006/relationships/notesSlide" Target="/ppt/notesSlides/notesSlide17.xml" Id="R3de37740bcd3490b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d977cc1c224955" /><Relationship Type="http://schemas.openxmlformats.org/officeDocument/2006/relationships/notesSlide" Target="/ppt/notesSlides/notesSlide18.xml" Id="R9f7ff4796c91415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19dd94964b4bda" /><Relationship Type="http://schemas.openxmlformats.org/officeDocument/2006/relationships/notesSlide" Target="/ppt/notesSlides/notesSlide19.xml" Id="R73ec75af34a4425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e2670720324af3" /><Relationship Type="http://schemas.openxmlformats.org/officeDocument/2006/relationships/notesSlide" Target="/ppt/notesSlides/notesSlide20.xml" Id="Rbc7cbd31ce0542e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7dad3c4a744260" /><Relationship Type="http://schemas.openxmlformats.org/officeDocument/2006/relationships/notesSlide" Target="/ppt/notesSlides/notesSlide21.xml" Id="Rd1298152754746c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97aa8b9f8d414e" /><Relationship Type="http://schemas.openxmlformats.org/officeDocument/2006/relationships/notesSlide" Target="/ppt/notesSlides/notesSlide22.xml" Id="Rb3d5dd72ff0740d7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93aaf54f9241c0" /><Relationship Type="http://schemas.openxmlformats.org/officeDocument/2006/relationships/notesSlide" Target="/ppt/notesSlides/notesSlide23.xml" Id="R34f671e74b064a00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e6b6a294014428" /><Relationship Type="http://schemas.openxmlformats.org/officeDocument/2006/relationships/notesSlide" Target="/ppt/notesSlides/notesSlide24.xml" Id="Raa71345a65ff476e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ea17678d1d4bf1" /><Relationship Type="http://schemas.openxmlformats.org/officeDocument/2006/relationships/notesSlide" Target="/ppt/notesSlides/notesSlide25.xml" Id="R9e08abd9f78e4aa5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3601dfc9e7451a" /><Relationship Type="http://schemas.openxmlformats.org/officeDocument/2006/relationships/notesSlide" Target="/ppt/notesSlides/notesSlide26.xml" Id="Rabbf8151d9e446df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05923afc0f40a0" /><Relationship Type="http://schemas.openxmlformats.org/officeDocument/2006/relationships/notesSlide" Target="/ppt/notesSlides/notesSlide27.xml" Id="R70f706dbcf79433a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b42fb06fc44901" /><Relationship Type="http://schemas.openxmlformats.org/officeDocument/2006/relationships/notesSlide" Target="/ppt/notesSlides/notesSlide28.xml" Id="R9e15ea4969e54ce3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625042e6d24ac0" /><Relationship Type="http://schemas.openxmlformats.org/officeDocument/2006/relationships/notesSlide" Target="/ppt/notesSlides/notesSlide29.xml" Id="R71c307029d8f4afa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e74cb73b9745a6" /><Relationship Type="http://schemas.openxmlformats.org/officeDocument/2006/relationships/notesSlide" Target="/ppt/notesSlides/notesSlide30.xml" Id="R154da82f87ff4d4d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e27414a0ad4120" /><Relationship Type="http://schemas.openxmlformats.org/officeDocument/2006/relationships/notesSlide" Target="/ppt/notesSlides/notesSlide31.xml" Id="R622471e12c0a48fb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0f0849db1f44a8" /><Relationship Type="http://schemas.openxmlformats.org/officeDocument/2006/relationships/notesSlide" Target="/ppt/notesSlides/notesSlide32.xml" Id="Ra26cb0c51325479c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b359d6e6f44002" /><Relationship Type="http://schemas.openxmlformats.org/officeDocument/2006/relationships/notesSlide" Target="/ppt/notesSlides/notesSlide33.xml" Id="R670c407bca984c2c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47ded374ed49f6" /><Relationship Type="http://schemas.openxmlformats.org/officeDocument/2006/relationships/notesSlide" Target="/ppt/notesSlides/notesSlide34.xml" Id="R3966c7ac1afe4a82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c8af45704246b5" /><Relationship Type="http://schemas.openxmlformats.org/officeDocument/2006/relationships/notesSlide" Target="/ppt/notesSlides/notesSlide35.xml" Id="R69121da50289434f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a9a64c24874d3b" /><Relationship Type="http://schemas.openxmlformats.org/officeDocument/2006/relationships/notesSlide" Target="/ppt/notesSlides/notesSlide36.xml" Id="R04356a8bd35e4178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add8ef903c4af5" /><Relationship Type="http://schemas.openxmlformats.org/officeDocument/2006/relationships/notesSlide" Target="/ppt/notesSlides/notesSlide37.xml" Id="R83025b1998554891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80b4b75c8f4cdf" /><Relationship Type="http://schemas.openxmlformats.org/officeDocument/2006/relationships/notesSlide" Target="/ppt/notesSlides/notesSlide38.xml" Id="R8e96f843148343a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利未記第19章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Leviticus 19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19:1  |  Leviticus 19:1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耶和華對摩西說：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spake unto Moses,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19:2  |  Leviticus 19:2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「你曉諭以色列全會眾說：你們要聖潔，因為我耶和華－你們的神是聖潔的。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Speak unto all the congregation of the children of Israel, and say unto them, Ye shall be holy: for I the LORD your God am holy.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19:3  |  Leviticus 19:3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你們各人都當孝敬父母，也要守我的安息日。我是耶和華－你們的神。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fear every man his mother, and his father, and keep my sabbaths: I am the LORD your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19:4  |  Leviticus 19:4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你們不可偏向虛無的神，也不可為自己鑄造神[像]。我是耶和華－你們的神。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ye not unto idols, nor make to yourselves molten gods: I am the LORD your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19:5  |  Leviticus 19:5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你們獻平安祭給耶和華的時候，要獻得可蒙悅納。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ye offer a sacrifice of peace offerings unto the LORD, ye shall offer it at your own will.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19:6  |  Leviticus 19:6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這祭物要在獻的那一天和第二天吃，若有剩到第三天的，就必用火焚燒。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shall be eaten the same day ye offer it, and on the morrow: and if ought remain until the third day, it shall be burnt in the fire.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19:7  |  Leviticus 19:7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第三天若再吃，這就為可憎惡的，必不蒙悅納。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it be eaten at all on the third day, it is abominable; it shall not be accepted.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19:8  |  Leviticus 19:8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凡吃的人必擔當他的罪孽；因為他褻瀆了耶和華的聖物，那人必從民中剪除。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every one that eateth it shall bear his iniquity, because he hath profaned the hallowed thing of the LORD: and that soul shall be cut off from among his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19:9  |  Leviticus 19:9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「在你們的地收割莊稼，不可割盡田角，也不可拾取所遺落的。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ye reap the harvest of your land, thou shalt not wholly reap the corners of thy field, neither shalt thou gather the gleanings of thy harvest.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19:10  |  Leviticus 19:10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不可摘盡葡萄園的果子，也不可拾取葡萄園所掉的果子；要留給窮人和寄居的。我是耶和華－你們的神。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not glean thy vineyard, neither shalt thou gather every grape of thy vineyard; thou shalt leave them for the poor and stranger: I am the LORD your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19:11  |  Leviticus 19:11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「你們不可偷盜，不可欺騙，也不可彼此說謊。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not steal, neither deal falsely, neither lie one to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19:12  |  Leviticus 19:12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不可指着我的名起假誓，褻瀆你神的名。我是耶和華。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shall not swear by my name falsely, neither shalt thou profane the name of thy God: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19:13  |  Leviticus 19:13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「不可欺壓你的鄰舍，也不可搶奪他的物。雇工人的工價，不可在你那裏過夜，留到早晨。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not defraud thy neighbour, neither rob him: the wages of him that is hired shall not abide with thee all night until the morning.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19:14  |  Leviticus 19:14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不可咒罵聾子，也不可將絆腳石放在瞎子面前，只要敬畏你的神。我是耶和華。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not curse the deaf, nor put a stumblingblock before the blind, but shalt fear thy God: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19:15  |  Leviticus 19:15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「你們施行審判，不可行不義；不可偏護窮人，也不可重看有勢力的人，只要按着公義審判你的鄰舍。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do no unrighteousness in judgment: thou shalt not respect the person of the poor, nor honour the person of the mighty: but in righteousness shalt thou judge thy neighbour.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19:16  |  Leviticus 19:16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不可在民中往來搬弄是非，也不可與鄰舍為敵，置之於死。我是耶和華。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not go up and down as a talebearer among thy people: neither shalt thou stand against the blood of thy neighbour: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19:17  |  Leviticus 19:17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「不可心裏恨你的弟兄；總要指摘你的鄰舍，免得因他擔罪。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not hate thy brother in thine heart: thou shalt in any wise rebuke thy neighbour, and not suffer sin upon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19:18  |  Leviticus 19:18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不可報仇，也不可埋怨你本國的子民，卻要愛人如己。我是耶和華。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not avenge, nor bear any grudge against the children of thy people, but thou shalt love thy neighbour as thyself: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19:19  |  Leviticus 19:19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「你們要守我的律例。不可叫你的牲畜與異類配合；不可用兩樣攙雜的種種你的地，也不可用兩樣攙雜的料做衣服穿在身上。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keep my statutes. Thou shalt not let thy cattle gender with a diverse kind: thou shalt not sow thy field with mingled seed: neither shall a garment mingled of linen and woollen come upon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19:20  |  Leviticus 19:20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「婢女許配了丈夫，還沒有被贖、得釋放，人若與她行淫，二人要受刑罰，卻不把他們治死，因為婢女還沒有得自由。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whosoever lieth carnally with a woman, that is a bondmaid, betrothed to an husband, and not at all redeemed, nor freedom given her; she shall be scourged; they shall not be put to death, because she was not free.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19:21  |  Leviticus 19:21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那人要把贖愆祭，就是一隻公綿羊牽到會幕門口、耶和華面前。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bring his trespass offering unto the LORD, unto the door of the tabernacle of the congregation, even a ram for a trespass offering.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19:22  |  Leviticus 19:22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祭司要用贖愆祭的羊在耶和華面前贖他所犯的罪，他的罪就必蒙赦免。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priest shall make an atonement for him with the ram of the trespass offering before the LORD for his sin which he hath done: and the sin which he hath done shall be forgiven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19:23  |  Leviticus 19:23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「你們到了迦南地，栽種各樣結果子的樹木，就要以所結的果子如未受割禮的一樣。三年之久，你們要以這些果子，如未受割禮的，是不可吃的。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ye shall come into the land, and shall have planted all manner of trees for food, then ye shall count the fruit thereof as uncircumcised: three years shall it be as uncircumcised unto you: it shall not be eaten 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19:24  |  Leviticus 19:24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但第四年所結的果子全要成為聖，用以讚美耶和華。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in the fourth year all the fruit thereof shall be holy to praise the LORD withal.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19:25  |  Leviticus 19:25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第五年，你們要吃那樹上的果子，好叫樹給你們結果子更多。我是耶和華－你們的神。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the fifth year shall ye eat of the fruit thereof, that it may yield unto you the increase thereof: I am the LORD your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19:26  |  Leviticus 19:26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「你們不可吃帶血的物；不可用法術，也不可觀兆。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not eat any thing with the blood: neither shall ye use enchantment, nor observe times.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19:27  |  Leviticus 19:27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頭的周圍不可剃，鬍鬚的周圍也不可損壞。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not round the corners of your heads, neither shalt thou mar the corners of thy beard.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19:28  |  Leviticus 19:28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不可為死人用刀劃身，也不可在身上刺花紋。我是耶和華。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not make any cuttings in your flesh for the dead, nor print any marks upon you: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19:29  |  Leviticus 19:29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「不可辱沒你的女兒，使她為娼妓，恐怕地上[的人]專向淫亂，地就滿了大惡。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not prostitute thy daughter, to cause her to be a whore; lest the land fall to whoredom, and the land become full of wickedness.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19:30  |  Leviticus 19:30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你們要守我的安息日，敬我的聖所。我是耶和華。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keep my sabbaths, and reverence my sanctuary: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19:31  |  Leviticus 19:31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「不可偏向那些交鬼的和行巫術的；不可求問他們，以致被他們玷污了。我是耶和華－你們的神。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Regard not them that have familiar spirits, neither seek after wizards, to be defiled by them: I am the LORD your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19:32  |  Leviticus 19:32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「在白髮的人面前，你要站起來；也要尊敬老人，又要敬畏你的神。我是耶和華。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rise up before the hoary head, and honour the face of the old man, and fear thy God: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19:33  |  Leviticus 19:33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「若有外人在你們國中和你同居，就不可欺負他。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a stranger sojourn with thee in your land, ye shall not vex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19:34  |  Leviticus 19:34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和你們同居的外人，你們要看他如本地人一樣，並要愛他如己，因為你們在埃及地也作過寄居的。我是耶和華－你們的神。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stranger that dwelleth with you shall be unto you as one born among you, and thou shalt love him as thyself; for ye were strangers in the land of Egypt: I am the LORD your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19:35  |  Leviticus 19:35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「你們施行審判，不可行不義；在尺、秤、升、斗上也是如此。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do no unrighteousness in judgment, in meteyard, in weight, or in measure.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19:36  |  Leviticus 19:36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要用公道天平、公道法碼、公道升斗、公道秤。我是耶和華－你們的神，曾把你們從埃及地領出來的。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Just balances, just weights, a just ephah, and a just hin, shall ye have: I am the LORD your God, which brought you out of the land of Egypt.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19:37  |  Leviticus 19:37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你們要謹守遵行我一切的律例典章。我是耶和華。」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shall ye observe all my statutes, and all my judgments, and do them: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2026-08-26T10:04:01.3090000Z</dcterms:created>
  <dcterms:modified xsi:type="dcterms:W3CDTF">2026-08-26T10:04:01.3090000Z</dcterms:modified>
</coreProperties>
</file>