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f6b340868804d02" /><Relationship Type="http://schemas.openxmlformats.org/officeDocument/2006/relationships/extended-properties" Target="/docProps/app.xml" Id="R6f38342e09384d2f" /><Relationship Type="http://schemas.openxmlformats.org/officeDocument/2006/relationships/officeDocument" Target="/ppt/presentation.xml" Id="Rf022077623794f0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c9e1b6df40d45d8"/>
  </p:sldMasterIdLst>
  <p:notesMasterIdLst>
    <p:notesMasterId xmlns:r="http://schemas.openxmlformats.org/officeDocument/2006/relationships" r:id="Ra6ae4e4f30a84e9f"/>
  </p:notesMasterIdLst>
  <p:sldIdLst>
    <p:sldId xmlns:r="http://schemas.openxmlformats.org/officeDocument/2006/relationships" id="256" r:id="R902038a9a0854460"/>
    <p:sldId xmlns:r="http://schemas.openxmlformats.org/officeDocument/2006/relationships" id="257" r:id="R655f91ed309b42a4"/>
    <p:sldId xmlns:r="http://schemas.openxmlformats.org/officeDocument/2006/relationships" id="258" r:id="R2c5a2e3c682a4515"/>
    <p:sldId xmlns:r="http://schemas.openxmlformats.org/officeDocument/2006/relationships" id="259" r:id="Rccf7d598dede41e5"/>
    <p:sldId xmlns:r="http://schemas.openxmlformats.org/officeDocument/2006/relationships" id="260" r:id="R6a089a49b6ef469f"/>
    <p:sldId xmlns:r="http://schemas.openxmlformats.org/officeDocument/2006/relationships" id="261" r:id="R42a0ef5403c54364"/>
    <p:sldId xmlns:r="http://schemas.openxmlformats.org/officeDocument/2006/relationships" id="262" r:id="R8592881080224a83"/>
    <p:sldId xmlns:r="http://schemas.openxmlformats.org/officeDocument/2006/relationships" id="263" r:id="Rfe49560a64914ce0"/>
    <p:sldId xmlns:r="http://schemas.openxmlformats.org/officeDocument/2006/relationships" id="264" r:id="Rf2231b3bed58495e"/>
    <p:sldId xmlns:r="http://schemas.openxmlformats.org/officeDocument/2006/relationships" id="265" r:id="Ra0147581bf7542e7"/>
    <p:sldId xmlns:r="http://schemas.openxmlformats.org/officeDocument/2006/relationships" id="266" r:id="Rde5ffbade5874842"/>
    <p:sldId xmlns:r="http://schemas.openxmlformats.org/officeDocument/2006/relationships" id="267" r:id="R4777e6823bf34a49"/>
    <p:sldId xmlns:r="http://schemas.openxmlformats.org/officeDocument/2006/relationships" id="268" r:id="R045b1a75f66647f5"/>
    <p:sldId xmlns:r="http://schemas.openxmlformats.org/officeDocument/2006/relationships" id="269" r:id="R6c68738d3b0a42c3"/>
    <p:sldId xmlns:r="http://schemas.openxmlformats.org/officeDocument/2006/relationships" id="270" r:id="R5d25d56b857e498c"/>
    <p:sldId xmlns:r="http://schemas.openxmlformats.org/officeDocument/2006/relationships" id="271" r:id="Rfe8fec0c9d7b4517"/>
    <p:sldId xmlns:r="http://schemas.openxmlformats.org/officeDocument/2006/relationships" id="272" r:id="R9ce6d05f784840bd"/>
    <p:sldId xmlns:r="http://schemas.openxmlformats.org/officeDocument/2006/relationships" id="273" r:id="R1c10481af3b3485f"/>
    <p:sldId xmlns:r="http://schemas.openxmlformats.org/officeDocument/2006/relationships" id="274" r:id="R0ee92a9fed774f93"/>
    <p:sldId xmlns:r="http://schemas.openxmlformats.org/officeDocument/2006/relationships" id="275" r:id="Ra4a5ba6e8ffb4c6a"/>
    <p:sldId xmlns:r="http://schemas.openxmlformats.org/officeDocument/2006/relationships" id="276" r:id="Re4a1e30c702641ad"/>
    <p:sldId xmlns:r="http://schemas.openxmlformats.org/officeDocument/2006/relationships" id="277" r:id="Rb506a658cb7b49c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0c9587d4a2b459e" /><Relationship Type="http://schemas.openxmlformats.org/officeDocument/2006/relationships/slideMaster" Target="/ppt/slideMasters/slideMaster1.xml" Id="Rcc9e1b6df40d45d8" /><Relationship Type="http://schemas.openxmlformats.org/officeDocument/2006/relationships/notesMaster" Target="/ppt/notesMasters/notesMaster1.xml" Id="Ra6ae4e4f30a84e9f" /><Relationship Type="http://schemas.openxmlformats.org/officeDocument/2006/relationships/presProps" Target="/ppt/presProps.xml" Id="Rbb16625cb0a34675" /><Relationship Type="http://schemas.openxmlformats.org/officeDocument/2006/relationships/tableStyles" Target="/ppt/tableStyles.xml" Id="Rabdea4c4cd914072" /><Relationship Type="http://schemas.openxmlformats.org/officeDocument/2006/relationships/slide" Target="/ppt/slides/slide1.xml" Id="R902038a9a0854460" /><Relationship Type="http://schemas.openxmlformats.org/officeDocument/2006/relationships/slide" Target="/ppt/slides/slide2.xml" Id="R655f91ed309b42a4" /><Relationship Type="http://schemas.openxmlformats.org/officeDocument/2006/relationships/slide" Target="/ppt/slides/slide3.xml" Id="R2c5a2e3c682a4515" /><Relationship Type="http://schemas.openxmlformats.org/officeDocument/2006/relationships/slide" Target="/ppt/slides/slide4.xml" Id="Rccf7d598dede41e5" /><Relationship Type="http://schemas.openxmlformats.org/officeDocument/2006/relationships/slide" Target="/ppt/slides/slide5.xml" Id="R6a089a49b6ef469f" /><Relationship Type="http://schemas.openxmlformats.org/officeDocument/2006/relationships/slide" Target="/ppt/slides/slide6.xml" Id="R42a0ef5403c54364" /><Relationship Type="http://schemas.openxmlformats.org/officeDocument/2006/relationships/slide" Target="/ppt/slides/slide7.xml" Id="R8592881080224a83" /><Relationship Type="http://schemas.openxmlformats.org/officeDocument/2006/relationships/slide" Target="/ppt/slides/slide8.xml" Id="Rfe49560a64914ce0" /><Relationship Type="http://schemas.openxmlformats.org/officeDocument/2006/relationships/slide" Target="/ppt/slides/slide9.xml" Id="Rf2231b3bed58495e" /><Relationship Type="http://schemas.openxmlformats.org/officeDocument/2006/relationships/slide" Target="/ppt/slides/slide10.xml" Id="Ra0147581bf7542e7" /><Relationship Type="http://schemas.openxmlformats.org/officeDocument/2006/relationships/slide" Target="/ppt/slides/slide11.xml" Id="Rde5ffbade5874842" /><Relationship Type="http://schemas.openxmlformats.org/officeDocument/2006/relationships/slide" Target="/ppt/slides/slide12.xml" Id="R4777e6823bf34a49" /><Relationship Type="http://schemas.openxmlformats.org/officeDocument/2006/relationships/slide" Target="/ppt/slides/slide13.xml" Id="R045b1a75f66647f5" /><Relationship Type="http://schemas.openxmlformats.org/officeDocument/2006/relationships/slide" Target="/ppt/slides/slide14.xml" Id="R6c68738d3b0a42c3" /><Relationship Type="http://schemas.openxmlformats.org/officeDocument/2006/relationships/slide" Target="/ppt/slides/slide15.xml" Id="R5d25d56b857e498c" /><Relationship Type="http://schemas.openxmlformats.org/officeDocument/2006/relationships/slide" Target="/ppt/slides/slide16.xml" Id="Rfe8fec0c9d7b4517" /><Relationship Type="http://schemas.openxmlformats.org/officeDocument/2006/relationships/slide" Target="/ppt/slides/slide17.xml" Id="R9ce6d05f784840bd" /><Relationship Type="http://schemas.openxmlformats.org/officeDocument/2006/relationships/slide" Target="/ppt/slides/slide18.xml" Id="R1c10481af3b3485f" /><Relationship Type="http://schemas.openxmlformats.org/officeDocument/2006/relationships/slide" Target="/ppt/slides/slide19.xml" Id="R0ee92a9fed774f93" /><Relationship Type="http://schemas.openxmlformats.org/officeDocument/2006/relationships/slide" Target="/ppt/slides/slide20.xml" Id="Ra4a5ba6e8ffb4c6a" /><Relationship Type="http://schemas.openxmlformats.org/officeDocument/2006/relationships/slide" Target="/ppt/slides/slide21.xml" Id="Re4a1e30c702641ad" /><Relationship Type="http://schemas.openxmlformats.org/officeDocument/2006/relationships/slide" Target="/ppt/slides/slide22.xml" Id="Rb506a658cb7b49c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8de5e992a5f4be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6002709c3ad4f1c" /><Relationship Type="http://schemas.openxmlformats.org/officeDocument/2006/relationships/notesMaster" Target="/ppt/notesMasters/notesMaster1.xml" Id="R2cab67860ae94a1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003395a7d7f4067" /><Relationship Type="http://schemas.openxmlformats.org/officeDocument/2006/relationships/notesMaster" Target="/ppt/notesMasters/notesMaster1.xml" Id="Rc05d47d229014c6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075c9984f5848a2" /><Relationship Type="http://schemas.openxmlformats.org/officeDocument/2006/relationships/notesMaster" Target="/ppt/notesMasters/notesMaster1.xml" Id="Rc232ac2d85b84f5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7cf20ea3464480b" /><Relationship Type="http://schemas.openxmlformats.org/officeDocument/2006/relationships/notesMaster" Target="/ppt/notesMasters/notesMaster1.xml" Id="Rd46d5ef99a75496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0f72dfb32e64df3" /><Relationship Type="http://schemas.openxmlformats.org/officeDocument/2006/relationships/notesMaster" Target="/ppt/notesMasters/notesMaster1.xml" Id="R12f832bee3e6425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883454b32734369" /><Relationship Type="http://schemas.openxmlformats.org/officeDocument/2006/relationships/notesMaster" Target="/ppt/notesMasters/notesMaster1.xml" Id="R176a3281ab5b41e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c027cd411974b59" /><Relationship Type="http://schemas.openxmlformats.org/officeDocument/2006/relationships/notesMaster" Target="/ppt/notesMasters/notesMaster1.xml" Id="R8f86f72604fb4c5e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91baef1c1784f5d" /><Relationship Type="http://schemas.openxmlformats.org/officeDocument/2006/relationships/notesMaster" Target="/ppt/notesMasters/notesMaster1.xml" Id="R7070c4a5ab44470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ada69ecac2d48b5" /><Relationship Type="http://schemas.openxmlformats.org/officeDocument/2006/relationships/notesMaster" Target="/ppt/notesMasters/notesMaster1.xml" Id="R87a68c4b1a1b4e9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f408c14886044eb" /><Relationship Type="http://schemas.openxmlformats.org/officeDocument/2006/relationships/notesMaster" Target="/ppt/notesMasters/notesMaster1.xml" Id="Re14541253e72461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96633bf37a14e8b" /><Relationship Type="http://schemas.openxmlformats.org/officeDocument/2006/relationships/notesMaster" Target="/ppt/notesMasters/notesMaster1.xml" Id="Rd4f113b0b75c4f3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b6ee30bc8c24776" /><Relationship Type="http://schemas.openxmlformats.org/officeDocument/2006/relationships/notesMaster" Target="/ppt/notesMasters/notesMaster1.xml" Id="R81b47a0adafb476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df8961358ac4a88" /><Relationship Type="http://schemas.openxmlformats.org/officeDocument/2006/relationships/notesMaster" Target="/ppt/notesMasters/notesMaster1.xml" Id="R74a3a3e7992f41d0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3b212f661224a1c" /><Relationship Type="http://schemas.openxmlformats.org/officeDocument/2006/relationships/notesMaster" Target="/ppt/notesMasters/notesMaster1.xml" Id="R7557630e556c45dd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522cb7db323478e" /><Relationship Type="http://schemas.openxmlformats.org/officeDocument/2006/relationships/notesMaster" Target="/ppt/notesMasters/notesMaster1.xml" Id="Rb9a19da44d1540e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cb5556c4c4e4c9f" /><Relationship Type="http://schemas.openxmlformats.org/officeDocument/2006/relationships/notesMaster" Target="/ppt/notesMasters/notesMaster1.xml" Id="R60f297185e294b6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6de0997ac6c4e67" /><Relationship Type="http://schemas.openxmlformats.org/officeDocument/2006/relationships/notesMaster" Target="/ppt/notesMasters/notesMaster1.xml" Id="R36092b4c6d07491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72220ccbd984580" /><Relationship Type="http://schemas.openxmlformats.org/officeDocument/2006/relationships/notesMaster" Target="/ppt/notesMasters/notesMaster1.xml" Id="Rceeefff0d7ac4be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f228ba9c50e4151" /><Relationship Type="http://schemas.openxmlformats.org/officeDocument/2006/relationships/notesMaster" Target="/ppt/notesMasters/notesMaster1.xml" Id="R3726e0f93cf747e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f2ade4ded084e02" /><Relationship Type="http://schemas.openxmlformats.org/officeDocument/2006/relationships/notesMaster" Target="/ppt/notesMasters/notesMaster1.xml" Id="Rae27777c5d9c4d6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cd96d440e4a4194" /><Relationship Type="http://schemas.openxmlformats.org/officeDocument/2006/relationships/notesMaster" Target="/ppt/notesMasters/notesMaster1.xml" Id="R9057beab4ed2445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994952a593245ae" /><Relationship Type="http://schemas.openxmlformats.org/officeDocument/2006/relationships/notesMaster" Target="/ppt/notesMasters/notesMaster1.xml" Id="R38fd2db4dea6401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06e57c8e4fb4981" /><Relationship Type="http://schemas.openxmlformats.org/officeDocument/2006/relationships/image" Target="/ppt/media/image.png" Id="R19ddae0627be47f9" /><Relationship Type="http://schemas.openxmlformats.org/officeDocument/2006/relationships/image" Target="/ppt/media/image2.png" Id="Ra055b3d14d9b4c0f" /><Relationship Type="http://schemas.openxmlformats.org/officeDocument/2006/relationships/image" Target="/ppt/media/image.jpeg" Id="R89b7832e74ab40d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273ef30c1e7426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19ddae0627be47f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055b3d14d9b4c0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b7832e74ab40d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7b60bba10c64aae" /><Relationship Type="http://schemas.openxmlformats.org/officeDocument/2006/relationships/slideLayout" Target="/ppt/slideLayouts/slideLayout1.xml" Id="R17652573b65a4d89" /><Relationship Type="http://schemas.openxmlformats.org/officeDocument/2006/relationships/slideLayout" Target="/ppt/slideLayouts/slideLayout2.xml" Id="Rd5d0a7dd8ae440e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7652573b65a4d89"/>
    <p:sldLayoutId xmlns:r="http://schemas.openxmlformats.org/officeDocument/2006/relationships" id="2147483650" r:id="Rd5d0a7dd8ae440e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e5fe22c89b49bc" /><Relationship Type="http://schemas.openxmlformats.org/officeDocument/2006/relationships/notesSlide" Target="/ppt/notesSlides/notesSlide1.xml" Id="R68b04d215fc14ea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a1817f264842bb" /><Relationship Type="http://schemas.openxmlformats.org/officeDocument/2006/relationships/notesSlide" Target="/ppt/notesSlides/notesSlide2.xml" Id="R9e15742ea3e44b2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1e773ffd624af1" /><Relationship Type="http://schemas.openxmlformats.org/officeDocument/2006/relationships/notesSlide" Target="/ppt/notesSlides/notesSlide3.xml" Id="Ra627d3ee92b2440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9e0509414b47f7" /><Relationship Type="http://schemas.openxmlformats.org/officeDocument/2006/relationships/notesSlide" Target="/ppt/notesSlides/notesSlide4.xml" Id="R69a641e4b4cb4b5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6a90944d764138" /><Relationship Type="http://schemas.openxmlformats.org/officeDocument/2006/relationships/notesSlide" Target="/ppt/notesSlides/notesSlide5.xml" Id="Raa648b6cb97840a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fb576491ab4a56" /><Relationship Type="http://schemas.openxmlformats.org/officeDocument/2006/relationships/notesSlide" Target="/ppt/notesSlides/notesSlide6.xml" Id="Rdac90919e093467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d5535173ab4590" /><Relationship Type="http://schemas.openxmlformats.org/officeDocument/2006/relationships/notesSlide" Target="/ppt/notesSlides/notesSlide7.xml" Id="R6522718049eb408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c89b6414414f1e" /><Relationship Type="http://schemas.openxmlformats.org/officeDocument/2006/relationships/notesSlide" Target="/ppt/notesSlides/notesSlide8.xml" Id="Rd073ee0e02e1473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c9b2b9956546cd" /><Relationship Type="http://schemas.openxmlformats.org/officeDocument/2006/relationships/notesSlide" Target="/ppt/notesSlides/notesSlide9.xml" Id="R39cdfc309967455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759b25e55f34415" /><Relationship Type="http://schemas.openxmlformats.org/officeDocument/2006/relationships/notesSlide" Target="/ppt/notesSlides/notesSlide10.xml" Id="Rabf041c629584e8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1e3b4fc409412e" /><Relationship Type="http://schemas.openxmlformats.org/officeDocument/2006/relationships/notesSlide" Target="/ppt/notesSlides/notesSlide11.xml" Id="R0830c95c6de941a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9fd3f98f1342d8" /><Relationship Type="http://schemas.openxmlformats.org/officeDocument/2006/relationships/notesSlide" Target="/ppt/notesSlides/notesSlide12.xml" Id="Rb247ea73751441c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bf91a8c292491a" /><Relationship Type="http://schemas.openxmlformats.org/officeDocument/2006/relationships/notesSlide" Target="/ppt/notesSlides/notesSlide13.xml" Id="R53dbf21342824b6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3cd57c971d47d1" /><Relationship Type="http://schemas.openxmlformats.org/officeDocument/2006/relationships/notesSlide" Target="/ppt/notesSlides/notesSlide14.xml" Id="Re0c188df275c48e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adc69434eb463a" /><Relationship Type="http://schemas.openxmlformats.org/officeDocument/2006/relationships/notesSlide" Target="/ppt/notesSlides/notesSlide15.xml" Id="Rc39a6d4246df49a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9fa0f920584886" /><Relationship Type="http://schemas.openxmlformats.org/officeDocument/2006/relationships/notesSlide" Target="/ppt/notesSlides/notesSlide16.xml" Id="Ra3db9d8700d3494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c63b99517640ab" /><Relationship Type="http://schemas.openxmlformats.org/officeDocument/2006/relationships/notesSlide" Target="/ppt/notesSlides/notesSlide17.xml" Id="R6a3e474cc5044b7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3a8957978f45f2" /><Relationship Type="http://schemas.openxmlformats.org/officeDocument/2006/relationships/notesSlide" Target="/ppt/notesSlides/notesSlide18.xml" Id="R381b5b7f03b2492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549c672d804f6b" /><Relationship Type="http://schemas.openxmlformats.org/officeDocument/2006/relationships/notesSlide" Target="/ppt/notesSlides/notesSlide19.xml" Id="Ra7c6d6ce6959476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648c4b85684f58" /><Relationship Type="http://schemas.openxmlformats.org/officeDocument/2006/relationships/notesSlide" Target="/ppt/notesSlides/notesSlide20.xml" Id="R6a1b378313dc486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71aff5f1a3420c" /><Relationship Type="http://schemas.openxmlformats.org/officeDocument/2006/relationships/notesSlide" Target="/ppt/notesSlides/notesSlide21.xml" Id="Rdbbcfcfa4f994faf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1f550e9aed486e" /><Relationship Type="http://schemas.openxmlformats.org/officeDocument/2006/relationships/notesSlide" Target="/ppt/notesSlides/notesSlide22.xml" Id="Rc8da151596e8470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  |  Job 18:1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書亞人比勒達回答說：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Bildad the Shuhite,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18:2  |  Job 18:2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你尋索言語要到幾時呢？ 你可以揣摩思想，然後我們就說話。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long will it be ere ye make an end of words? mark, and afterwards we will speak.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18:3  |  Job 18:3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我們為何算為畜生， 在你眼中看作污穢呢？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are we counted as beasts, and reputed vile in your sight?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18:4  |  Job 18:4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你這惱怒將自己撕裂的， 難道大地為你見棄、 磐石挪開原處嗎？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teareth himself in his anger: shall the earth be forsaken for thee? and shall the rock be removed out of his place?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18:5  |  Job 18:5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惡人的亮光必要熄滅； 他的火焰必不照耀。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the light of the wicked shall be put out, and the spark of his fire shall not shine.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18:6  |  Job 18:6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他帳棚中的亮光要變為黑暗； 他以上的燈也必熄滅。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light shall be dark in his tabernacle, and his candle shall be put out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18:7  |  Job 18:7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他堅強的腳步必見狹窄； 自己的計謀必將他絆倒。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steps of his strength shall be straitened, and his own counsel shall cast him down.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18:8  |  Job 18:8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因為他被自己的腳陷入網中， 走在纏人的網羅上。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is cast into a net by his own feet, and he walketh upon a snare.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18:9  |  Job 18:9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圈套必抓住他的腳跟； 機關必擒獲他。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gin shall take him by the heel, and the robber shall prevail against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18:10  |  Job 18:10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活扣為他藏在土內； 羈絆為他藏在路上。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snare is laid for him in the ground, and a trap for him in the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18:11  |  Job 18:11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四面的驚嚇要使他害怕， 並且追趕他的腳跟。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Terrors shall make him afraid on every side, and shall drive him to his feet.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18:12  |  Job 18:12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他的力量必因飢餓衰敗； 禍患要在他旁邊等候。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strength shall be hungerbitten, and destruction shall be ready at his side.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18:13  |  Job 18:13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他本身的肢體要被吞吃； 死亡的長子要吞吃他的肢體。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devour the strength of his skin: even the firstborn of death shall devour his strength.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18:14  |  Job 18:14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他要從所倚靠的帳棚被拔出來， 帶到驚嚇的王那裏。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confidence shall be rooted out of his tabernacle, and it shall bring him to the king of terrors.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18:15  |  Job 18:15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不屬他的必住在他的帳棚裏； 硫磺必撒在他所住之處。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dwell in his tabernacle, because it is none of his: brimstone shall be scattered upon his habitation.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18:16  |  Job 18:16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下邊，他的根本要枯乾； 上邊，他的枝子要剪除。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roots shall be dried up beneath, and above shall his branch be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18:17  |  Job 18:17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他的記念在地上必然滅亡； 他的名字在街上也不存留。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remembrance shall perish from the earth, and he shall have no name in the street.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18:18  |  Job 18:18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他必從光明中被攆到黑暗裏， 必被趕出世界。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be driven from light into darkness, and chased out of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18:19  |  Job 18:19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在本民中必無子無孫； 在寄居之地也無一人存留。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neither have son nor nephew among his people, nor any remaining in his dwellings.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18:20  |  Job 18:20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以後來的要驚奇他的日子， 好像以前去的受了驚駭。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come after him shall be astonied at his day, as they that went before were affrighted.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18:21  |  Job 18:21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不義之人的住處總是這樣； 此乃不認識神之人的地步。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such are the dwellings of the wicked, and this is the place of him that knoweth not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2026-08-26T10:27:24.8370000Z</dcterms:created>
  <dcterms:modified xsi:type="dcterms:W3CDTF">2026-08-26T10:27:24.8370000Z</dcterms:modified>
</coreProperties>
</file>