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7113135b4fa4fde" /><Relationship Type="http://schemas.openxmlformats.org/officeDocument/2006/relationships/extended-properties" Target="/docProps/app.xml" Id="Ra407b903f6d64af9" /><Relationship Type="http://schemas.openxmlformats.org/officeDocument/2006/relationships/officeDocument" Target="/ppt/presentation.xml" Id="R7a90effc61574d3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b76a112dfd14c88"/>
  </p:sldMasterIdLst>
  <p:notesMasterIdLst>
    <p:notesMasterId xmlns:r="http://schemas.openxmlformats.org/officeDocument/2006/relationships" r:id="Radb627ec2f584227"/>
  </p:notesMasterIdLst>
  <p:sldIdLst>
    <p:sldId xmlns:r="http://schemas.openxmlformats.org/officeDocument/2006/relationships" id="256" r:id="R62e3afd595f44328"/>
    <p:sldId xmlns:r="http://schemas.openxmlformats.org/officeDocument/2006/relationships" id="257" r:id="R973c1134794e4739"/>
    <p:sldId xmlns:r="http://schemas.openxmlformats.org/officeDocument/2006/relationships" id="258" r:id="Ra2c6755a3e854950"/>
    <p:sldId xmlns:r="http://schemas.openxmlformats.org/officeDocument/2006/relationships" id="259" r:id="R5c557221e45b43a6"/>
    <p:sldId xmlns:r="http://schemas.openxmlformats.org/officeDocument/2006/relationships" id="260" r:id="R7f53e0fa4ae143b2"/>
    <p:sldId xmlns:r="http://schemas.openxmlformats.org/officeDocument/2006/relationships" id="261" r:id="Re026f18364534ff2"/>
    <p:sldId xmlns:r="http://schemas.openxmlformats.org/officeDocument/2006/relationships" id="262" r:id="R66ab2ba6ef9345cf"/>
    <p:sldId xmlns:r="http://schemas.openxmlformats.org/officeDocument/2006/relationships" id="263" r:id="R9920cbed68d048b7"/>
    <p:sldId xmlns:r="http://schemas.openxmlformats.org/officeDocument/2006/relationships" id="264" r:id="R2549115b92ce4d80"/>
    <p:sldId xmlns:r="http://schemas.openxmlformats.org/officeDocument/2006/relationships" id="265" r:id="Rec00634a7b904ccf"/>
    <p:sldId xmlns:r="http://schemas.openxmlformats.org/officeDocument/2006/relationships" id="266" r:id="R4e20790ed7ad4949"/>
    <p:sldId xmlns:r="http://schemas.openxmlformats.org/officeDocument/2006/relationships" id="267" r:id="R233663d97aa944de"/>
    <p:sldId xmlns:r="http://schemas.openxmlformats.org/officeDocument/2006/relationships" id="268" r:id="R6d438b42dfb84221"/>
    <p:sldId xmlns:r="http://schemas.openxmlformats.org/officeDocument/2006/relationships" id="269" r:id="R4fb99f31ba184d2b"/>
    <p:sldId xmlns:r="http://schemas.openxmlformats.org/officeDocument/2006/relationships" id="270" r:id="R054d332a57434e4c"/>
    <p:sldId xmlns:r="http://schemas.openxmlformats.org/officeDocument/2006/relationships" id="271" r:id="Rc3ab62e3313248bb"/>
    <p:sldId xmlns:r="http://schemas.openxmlformats.org/officeDocument/2006/relationships" id="272" r:id="Rd6acc7078f0d4f23"/>
    <p:sldId xmlns:r="http://schemas.openxmlformats.org/officeDocument/2006/relationships" id="273" r:id="R95c1d0028d144a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c6caf0185044bcb" /><Relationship Type="http://schemas.openxmlformats.org/officeDocument/2006/relationships/slideMaster" Target="/ppt/slideMasters/slideMaster1.xml" Id="Rdb76a112dfd14c88" /><Relationship Type="http://schemas.openxmlformats.org/officeDocument/2006/relationships/notesMaster" Target="/ppt/notesMasters/notesMaster1.xml" Id="Radb627ec2f584227" /><Relationship Type="http://schemas.openxmlformats.org/officeDocument/2006/relationships/presProps" Target="/ppt/presProps.xml" Id="R2311fa99ccda4063" /><Relationship Type="http://schemas.openxmlformats.org/officeDocument/2006/relationships/tableStyles" Target="/ppt/tableStyles.xml" Id="R7b849f7b8ada4a34" /><Relationship Type="http://schemas.openxmlformats.org/officeDocument/2006/relationships/slide" Target="/ppt/slides/slide1.xml" Id="R62e3afd595f44328" /><Relationship Type="http://schemas.openxmlformats.org/officeDocument/2006/relationships/slide" Target="/ppt/slides/slide2.xml" Id="R973c1134794e4739" /><Relationship Type="http://schemas.openxmlformats.org/officeDocument/2006/relationships/slide" Target="/ppt/slides/slide3.xml" Id="Ra2c6755a3e854950" /><Relationship Type="http://schemas.openxmlformats.org/officeDocument/2006/relationships/slide" Target="/ppt/slides/slide4.xml" Id="R5c557221e45b43a6" /><Relationship Type="http://schemas.openxmlformats.org/officeDocument/2006/relationships/slide" Target="/ppt/slides/slide5.xml" Id="R7f53e0fa4ae143b2" /><Relationship Type="http://schemas.openxmlformats.org/officeDocument/2006/relationships/slide" Target="/ppt/slides/slide6.xml" Id="Re026f18364534ff2" /><Relationship Type="http://schemas.openxmlformats.org/officeDocument/2006/relationships/slide" Target="/ppt/slides/slide7.xml" Id="R66ab2ba6ef9345cf" /><Relationship Type="http://schemas.openxmlformats.org/officeDocument/2006/relationships/slide" Target="/ppt/slides/slide8.xml" Id="R9920cbed68d048b7" /><Relationship Type="http://schemas.openxmlformats.org/officeDocument/2006/relationships/slide" Target="/ppt/slides/slide9.xml" Id="R2549115b92ce4d80" /><Relationship Type="http://schemas.openxmlformats.org/officeDocument/2006/relationships/slide" Target="/ppt/slides/slide10.xml" Id="Rec00634a7b904ccf" /><Relationship Type="http://schemas.openxmlformats.org/officeDocument/2006/relationships/slide" Target="/ppt/slides/slide11.xml" Id="R4e20790ed7ad4949" /><Relationship Type="http://schemas.openxmlformats.org/officeDocument/2006/relationships/slide" Target="/ppt/slides/slide12.xml" Id="R233663d97aa944de" /><Relationship Type="http://schemas.openxmlformats.org/officeDocument/2006/relationships/slide" Target="/ppt/slides/slide13.xml" Id="R6d438b42dfb84221" /><Relationship Type="http://schemas.openxmlformats.org/officeDocument/2006/relationships/slide" Target="/ppt/slides/slide14.xml" Id="R4fb99f31ba184d2b" /><Relationship Type="http://schemas.openxmlformats.org/officeDocument/2006/relationships/slide" Target="/ppt/slides/slide15.xml" Id="R054d332a57434e4c" /><Relationship Type="http://schemas.openxmlformats.org/officeDocument/2006/relationships/slide" Target="/ppt/slides/slide16.xml" Id="Rc3ab62e3313248bb" /><Relationship Type="http://schemas.openxmlformats.org/officeDocument/2006/relationships/slide" Target="/ppt/slides/slide17.xml" Id="Rd6acc7078f0d4f23" /><Relationship Type="http://schemas.openxmlformats.org/officeDocument/2006/relationships/slide" Target="/ppt/slides/slide18.xml" Id="R95c1d0028d144a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7bd100b85004da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69aa25b772c4d79" /><Relationship Type="http://schemas.openxmlformats.org/officeDocument/2006/relationships/notesMaster" Target="/ppt/notesMasters/notesMaster1.xml" Id="R9e955eae7993461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08d3bd0b3cd461d" /><Relationship Type="http://schemas.openxmlformats.org/officeDocument/2006/relationships/notesMaster" Target="/ppt/notesMasters/notesMaster1.xml" Id="Ra74874c29982402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0379b1213a14648" /><Relationship Type="http://schemas.openxmlformats.org/officeDocument/2006/relationships/notesMaster" Target="/ppt/notesMasters/notesMaster1.xml" Id="R758c47c0a10647a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dbe1e6378694e46" /><Relationship Type="http://schemas.openxmlformats.org/officeDocument/2006/relationships/notesMaster" Target="/ppt/notesMasters/notesMaster1.xml" Id="Rf5df9aacd78445a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fced99f43ed4bab" /><Relationship Type="http://schemas.openxmlformats.org/officeDocument/2006/relationships/notesMaster" Target="/ppt/notesMasters/notesMaster1.xml" Id="R5b07abececdf478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df94eda3f8c4520" /><Relationship Type="http://schemas.openxmlformats.org/officeDocument/2006/relationships/notesMaster" Target="/ppt/notesMasters/notesMaster1.xml" Id="Ref8bee57698f41b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679a165915546b7" /><Relationship Type="http://schemas.openxmlformats.org/officeDocument/2006/relationships/notesMaster" Target="/ppt/notesMasters/notesMaster1.xml" Id="R6b96408dff1d4f3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498565548bf4d8c" /><Relationship Type="http://schemas.openxmlformats.org/officeDocument/2006/relationships/notesMaster" Target="/ppt/notesMasters/notesMaster1.xml" Id="R7394d8ef85e14b5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424ae0288554432" /><Relationship Type="http://schemas.openxmlformats.org/officeDocument/2006/relationships/notesMaster" Target="/ppt/notesMasters/notesMaster1.xml" Id="R4220e1893497450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efc27d5012f482f" /><Relationship Type="http://schemas.openxmlformats.org/officeDocument/2006/relationships/notesMaster" Target="/ppt/notesMasters/notesMaster1.xml" Id="R3d6efa63520749e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a16b47ebd894ea0" /><Relationship Type="http://schemas.openxmlformats.org/officeDocument/2006/relationships/notesMaster" Target="/ppt/notesMasters/notesMaster1.xml" Id="R14e7e3046e5f41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59bf53d81814d06" /><Relationship Type="http://schemas.openxmlformats.org/officeDocument/2006/relationships/notesMaster" Target="/ppt/notesMasters/notesMaster1.xml" Id="Rccaf24e150c843e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69d7b1d78b3496e" /><Relationship Type="http://schemas.openxmlformats.org/officeDocument/2006/relationships/notesMaster" Target="/ppt/notesMasters/notesMaster1.xml" Id="R76b7b3a32a6a4d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331ea778bde4926" /><Relationship Type="http://schemas.openxmlformats.org/officeDocument/2006/relationships/notesMaster" Target="/ppt/notesMasters/notesMaster1.xml" Id="R365b3302f69a422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7d71f195321480d" /><Relationship Type="http://schemas.openxmlformats.org/officeDocument/2006/relationships/notesMaster" Target="/ppt/notesMasters/notesMaster1.xml" Id="R81589f7692da466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82a047263d4461e" /><Relationship Type="http://schemas.openxmlformats.org/officeDocument/2006/relationships/notesMaster" Target="/ppt/notesMasters/notesMaster1.xml" Id="Rba4942ecb87c4d0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ba213b234794a3c" /><Relationship Type="http://schemas.openxmlformats.org/officeDocument/2006/relationships/notesMaster" Target="/ppt/notesMasters/notesMaster1.xml" Id="R8da2d6fc9ae843d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9a43fdda08f4798" /><Relationship Type="http://schemas.openxmlformats.org/officeDocument/2006/relationships/notesMaster" Target="/ppt/notesMasters/notesMaster1.xml" Id="Ra15412af9b384d5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f0169df5e2047f1" /><Relationship Type="http://schemas.openxmlformats.org/officeDocument/2006/relationships/image" Target="/ppt/media/image.png" Id="R0cfad1640d2d4ee5" /><Relationship Type="http://schemas.openxmlformats.org/officeDocument/2006/relationships/image" Target="/ppt/media/image2.png" Id="R5814feeafc234233" /><Relationship Type="http://schemas.openxmlformats.org/officeDocument/2006/relationships/image" Target="/ppt/media/image.jpeg" Id="R8ffbbb6c8e6946d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ce6759a77747e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cfad1640d2d4ee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814feeafc23423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fbbb6c8e6946d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52b07eac3604af5" /><Relationship Type="http://schemas.openxmlformats.org/officeDocument/2006/relationships/slideLayout" Target="/ppt/slideLayouts/slideLayout1.xml" Id="R40af82e6c57b4f23" /><Relationship Type="http://schemas.openxmlformats.org/officeDocument/2006/relationships/slideLayout" Target="/ppt/slideLayouts/slideLayout2.xml" Id="Rbea3ad19882d4f7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0af82e6c57b4f23"/>
    <p:sldLayoutId xmlns:r="http://schemas.openxmlformats.org/officeDocument/2006/relationships" id="2147483650" r:id="Rbea3ad19882d4f7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9173e05bfb4775" /><Relationship Type="http://schemas.openxmlformats.org/officeDocument/2006/relationships/notesSlide" Target="/ppt/notesSlides/notesSlide1.xml" Id="Rc8246fc7131e44f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2c70626814f21" /><Relationship Type="http://schemas.openxmlformats.org/officeDocument/2006/relationships/notesSlide" Target="/ppt/notesSlides/notesSlide2.xml" Id="R6d88c2058589488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acb6fd49a4caa" /><Relationship Type="http://schemas.openxmlformats.org/officeDocument/2006/relationships/notesSlide" Target="/ppt/notesSlides/notesSlide3.xml" Id="R16f74bf7c4e04fe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b3895682f74825" /><Relationship Type="http://schemas.openxmlformats.org/officeDocument/2006/relationships/notesSlide" Target="/ppt/notesSlides/notesSlide4.xml" Id="R3784261d02e44d0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130f75ace9444e" /><Relationship Type="http://schemas.openxmlformats.org/officeDocument/2006/relationships/notesSlide" Target="/ppt/notesSlides/notesSlide5.xml" Id="Rd693cf262aad443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16d19e19424bea" /><Relationship Type="http://schemas.openxmlformats.org/officeDocument/2006/relationships/notesSlide" Target="/ppt/notesSlides/notesSlide6.xml" Id="R524678f8f0d8414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4a9f7cd6a47c7" /><Relationship Type="http://schemas.openxmlformats.org/officeDocument/2006/relationships/notesSlide" Target="/ppt/notesSlides/notesSlide7.xml" Id="R132a0f54386b40f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b7f6031ce84290" /><Relationship Type="http://schemas.openxmlformats.org/officeDocument/2006/relationships/notesSlide" Target="/ppt/notesSlides/notesSlide8.xml" Id="Rc580ca1134194b2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6a8ce02a7c470a" /><Relationship Type="http://schemas.openxmlformats.org/officeDocument/2006/relationships/notesSlide" Target="/ppt/notesSlides/notesSlide9.xml" Id="R522c3cd4b661499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a0c1a7daed4084" /><Relationship Type="http://schemas.openxmlformats.org/officeDocument/2006/relationships/notesSlide" Target="/ppt/notesSlides/notesSlide10.xml" Id="Rcef78628de1d45d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fc660874474d54" /><Relationship Type="http://schemas.openxmlformats.org/officeDocument/2006/relationships/notesSlide" Target="/ppt/notesSlides/notesSlide11.xml" Id="Rcfdf7e975253430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c5d8ea99344980" /><Relationship Type="http://schemas.openxmlformats.org/officeDocument/2006/relationships/notesSlide" Target="/ppt/notesSlides/notesSlide12.xml" Id="Rc4d18365ab4d42b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4e1a48358400c" /><Relationship Type="http://schemas.openxmlformats.org/officeDocument/2006/relationships/notesSlide" Target="/ppt/notesSlides/notesSlide13.xml" Id="R416d5db7ab0549f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667b8722f14030" /><Relationship Type="http://schemas.openxmlformats.org/officeDocument/2006/relationships/notesSlide" Target="/ppt/notesSlides/notesSlide14.xml" Id="R5cfde518569d454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4e56fe41df4cbb" /><Relationship Type="http://schemas.openxmlformats.org/officeDocument/2006/relationships/notesSlide" Target="/ppt/notesSlides/notesSlide15.xml" Id="R89c17177390c43b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d2366bd40c4fe6" /><Relationship Type="http://schemas.openxmlformats.org/officeDocument/2006/relationships/notesSlide" Target="/ppt/notesSlides/notesSlide16.xml" Id="Re7ca3b19fe674ad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642667a6b446c" /><Relationship Type="http://schemas.openxmlformats.org/officeDocument/2006/relationships/notesSlide" Target="/ppt/notesSlides/notesSlide17.xml" Id="R46470b8c425f499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b2644b8fe346e2" /><Relationship Type="http://schemas.openxmlformats.org/officeDocument/2006/relationships/notesSlide" Target="/ppt/notesSlides/notesSlide18.xml" Id="R12c04db1f5a34e9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  |  Psalms 45:1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可拉後裔的訓誨詩，又是愛慕歌，交與伶長。調用百合花。 我心裏湧出美辭； 我論到我為王做的事， 我的舌頭是快手筆。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Shoshannim, for the sons of Korah, Maschil, A Song of loves. My heart is inditing a good matter: I speak of the things which I have made touching the king: my tongue is the pen of a ready writer.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45:2  |  Psalms 45:2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你比世人更美； 在你嘴裏滿有恩惠； 所以神賜福給你，直到永遠。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fairer than the children of men: grace is poured into thy lips: therefore God hath blessed thee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45:3  |  Psalms 45:3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大能者啊，願你腰間佩刀， 大有榮耀和威嚴！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Gird thy sword upon thy thigh, O most mighty, with thy glory and thy majesty.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45:4  |  Psalms 45:4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為真理、謙卑、公義赫然坐車前往，無不得勝； 你的右手必顯明可畏的事。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thy majesty ride prosperously because of truth and meekness and righteousness; and thy right hand shall teach thee terrible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45:5  |  Psalms 45:5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你的箭鋒快，射中王敵之心； 萬民仆倒在你以下。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arrows are sharp in the heart of the king’s enemies; whereby the people fall under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45:6  |  Psalms 45:6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神啊，你的寶座是永永遠遠的； 你的國權是正直的。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throne, O God, is for ever and ever: the sceptre of thy kingdom is a right sceptre.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45:7  |  Psalms 45:7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你喜愛公義，恨惡罪惡； 所以神－就是你的神－用喜樂油膏你， 勝過膏你的同伴。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lovest righteousness, and hatest wickedness: therefore God, thy God, hath anointed thee with the oil of gladness above thy fellows.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45:8  |  Psalms 45:8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你的衣服都有沒藥、沉香、肉桂[的香氣]； 象牙宮中有絲弦樂器的聲音使你歡喜。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thy garments smell of myrrh, and aloes, and cassia, out of the ivory palaces, whereby they have made thee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45:9  |  Psalms 45:9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有君王的女兒在你尊貴婦女之中； 王后佩戴俄斐金飾站在你右邊。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Kings’ daughters were among thy honourable women: upon thy right hand did stand the queen in gold of Ophir.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45:10  |  Psalms 45:10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女子啊，你要聽，要想，要側耳而聽！ 不要記念你的民和你的父家，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Hearken, O daughter, and consider, and incline thine ear; forget also thine own people, and thy father’s house;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45:11  |  Psalms 45:11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王就羨慕你的美貌； 因為他是你的主，你當敬拜他。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the king greatly desire thy beauty: for he is thy Lord; and worship thou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45:12  |  Psalms 45:12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泰爾的民[必來]送禮； 民中的富足人也必向你求恩。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daughter of Tyre shall be there with a gift; even the rich among the people shall intreat thy favour.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45:13  |  Psalms 45:13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王女在[宮]裏極其榮華； 她的衣服是用金[線]繡的。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king’s daughter is all glorious within: her clothing is of wrought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45:14  |  Psalms 45:14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她要穿錦繡的衣服，被引到王前； 隨從她的陪伴童女也要被帶到你面前。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shall be brought unto the king in raiment of needlework: the virgins her companions that follow her shall be brought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45:15  |  Psalms 45:15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她們要歡喜快樂被引導； 她們要進入王宮。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gladness and rejoicing shall they be brought: they shall enter into the king’s palace.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45:16  |  Psalms 45:16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你的子孫要接續你的列祖； 你要立他們在全地作王。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Instead of thy fathers shall be thy children, whom thou mayest make princes in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45:17  |  Psalms 45:17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我必叫你的名被萬代記念， 所以萬民要永永遠遠稱謝你。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make thy name to be remembered in all generations: therefore shall the people praise thee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2026-08-26T10:30:01.4390000Z</dcterms:created>
  <dcterms:modified xsi:type="dcterms:W3CDTF">2026-08-26T10:30:01.4390000Z</dcterms:modified>
</coreProperties>
</file>