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7d04c87a5f4bad" /><Relationship Type="http://schemas.openxmlformats.org/officeDocument/2006/relationships/extended-properties" Target="/docProps/app.xml" Id="R084df35fe7134c38" /><Relationship Type="http://schemas.openxmlformats.org/officeDocument/2006/relationships/officeDocument" Target="/ppt/presentation.xml" Id="R50c09753e422460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e0bc8b8a42f48aa"/>
  </p:sldMasterIdLst>
  <p:notesMasterIdLst>
    <p:notesMasterId xmlns:r="http://schemas.openxmlformats.org/officeDocument/2006/relationships" r:id="R8d5e79a96f99415e"/>
  </p:notesMasterIdLst>
  <p:sldIdLst>
    <p:sldId xmlns:r="http://schemas.openxmlformats.org/officeDocument/2006/relationships" id="256" r:id="R750e897a898f496d"/>
    <p:sldId xmlns:r="http://schemas.openxmlformats.org/officeDocument/2006/relationships" id="257" r:id="Rba311080738546fc"/>
    <p:sldId xmlns:r="http://schemas.openxmlformats.org/officeDocument/2006/relationships" id="258" r:id="Rb942535d75924e51"/>
    <p:sldId xmlns:r="http://schemas.openxmlformats.org/officeDocument/2006/relationships" id="259" r:id="R29aa2e945de14ff0"/>
    <p:sldId xmlns:r="http://schemas.openxmlformats.org/officeDocument/2006/relationships" id="260" r:id="Rc641ab743dff4b12"/>
    <p:sldId xmlns:r="http://schemas.openxmlformats.org/officeDocument/2006/relationships" id="261" r:id="R03951dfcae4d4388"/>
    <p:sldId xmlns:r="http://schemas.openxmlformats.org/officeDocument/2006/relationships" id="262" r:id="R951978b30ee04629"/>
    <p:sldId xmlns:r="http://schemas.openxmlformats.org/officeDocument/2006/relationships" id="263" r:id="R6842cad8f92e4b9b"/>
    <p:sldId xmlns:r="http://schemas.openxmlformats.org/officeDocument/2006/relationships" id="264" r:id="R862a3a0b92514dc7"/>
    <p:sldId xmlns:r="http://schemas.openxmlformats.org/officeDocument/2006/relationships" id="265" r:id="Rac61c0af93ac4db7"/>
    <p:sldId xmlns:r="http://schemas.openxmlformats.org/officeDocument/2006/relationships" id="266" r:id="Rf1b4df4193974412"/>
    <p:sldId xmlns:r="http://schemas.openxmlformats.org/officeDocument/2006/relationships" id="267" r:id="R0c7238e25fed4843"/>
    <p:sldId xmlns:r="http://schemas.openxmlformats.org/officeDocument/2006/relationships" id="268" r:id="Rb5320691111c4196"/>
    <p:sldId xmlns:r="http://schemas.openxmlformats.org/officeDocument/2006/relationships" id="269" r:id="R7af107b7343543e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1cc659ad9e54bc9" /><Relationship Type="http://schemas.openxmlformats.org/officeDocument/2006/relationships/slideMaster" Target="/ppt/slideMasters/slideMaster1.xml" Id="Rce0bc8b8a42f48aa" /><Relationship Type="http://schemas.openxmlformats.org/officeDocument/2006/relationships/notesMaster" Target="/ppt/notesMasters/notesMaster1.xml" Id="R8d5e79a96f99415e" /><Relationship Type="http://schemas.openxmlformats.org/officeDocument/2006/relationships/presProps" Target="/ppt/presProps.xml" Id="R15c8a54b3d6f4fdb" /><Relationship Type="http://schemas.openxmlformats.org/officeDocument/2006/relationships/tableStyles" Target="/ppt/tableStyles.xml" Id="Rd73bc6e4a8cc4257" /><Relationship Type="http://schemas.openxmlformats.org/officeDocument/2006/relationships/slide" Target="/ppt/slides/slide1.xml" Id="R750e897a898f496d" /><Relationship Type="http://schemas.openxmlformats.org/officeDocument/2006/relationships/slide" Target="/ppt/slides/slide2.xml" Id="Rba311080738546fc" /><Relationship Type="http://schemas.openxmlformats.org/officeDocument/2006/relationships/slide" Target="/ppt/slides/slide3.xml" Id="Rb942535d75924e51" /><Relationship Type="http://schemas.openxmlformats.org/officeDocument/2006/relationships/slide" Target="/ppt/slides/slide4.xml" Id="R29aa2e945de14ff0" /><Relationship Type="http://schemas.openxmlformats.org/officeDocument/2006/relationships/slide" Target="/ppt/slides/slide5.xml" Id="Rc641ab743dff4b12" /><Relationship Type="http://schemas.openxmlformats.org/officeDocument/2006/relationships/slide" Target="/ppt/slides/slide6.xml" Id="R03951dfcae4d4388" /><Relationship Type="http://schemas.openxmlformats.org/officeDocument/2006/relationships/slide" Target="/ppt/slides/slide7.xml" Id="R951978b30ee04629" /><Relationship Type="http://schemas.openxmlformats.org/officeDocument/2006/relationships/slide" Target="/ppt/slides/slide8.xml" Id="R6842cad8f92e4b9b" /><Relationship Type="http://schemas.openxmlformats.org/officeDocument/2006/relationships/slide" Target="/ppt/slides/slide9.xml" Id="R862a3a0b92514dc7" /><Relationship Type="http://schemas.openxmlformats.org/officeDocument/2006/relationships/slide" Target="/ppt/slides/slide10.xml" Id="Rac61c0af93ac4db7" /><Relationship Type="http://schemas.openxmlformats.org/officeDocument/2006/relationships/slide" Target="/ppt/slides/slide11.xml" Id="Rf1b4df4193974412" /><Relationship Type="http://schemas.openxmlformats.org/officeDocument/2006/relationships/slide" Target="/ppt/slides/slide12.xml" Id="R0c7238e25fed4843" /><Relationship Type="http://schemas.openxmlformats.org/officeDocument/2006/relationships/slide" Target="/ppt/slides/slide13.xml" Id="Rb5320691111c4196" /><Relationship Type="http://schemas.openxmlformats.org/officeDocument/2006/relationships/slide" Target="/ppt/slides/slide14.xml" Id="R7af107b7343543e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8b469800cd449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60cd704a78e43bf" /><Relationship Type="http://schemas.openxmlformats.org/officeDocument/2006/relationships/notesMaster" Target="/ppt/notesMasters/notesMaster1.xml" Id="R051c8f8c3666447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f7a863e831e4a69" /><Relationship Type="http://schemas.openxmlformats.org/officeDocument/2006/relationships/notesMaster" Target="/ppt/notesMasters/notesMaster1.xml" Id="R5d3a73f10f0f4d1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de4077577434789" /><Relationship Type="http://schemas.openxmlformats.org/officeDocument/2006/relationships/notesMaster" Target="/ppt/notesMasters/notesMaster1.xml" Id="Rd7681e21c61944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a3deccb06834e18" /><Relationship Type="http://schemas.openxmlformats.org/officeDocument/2006/relationships/notesMaster" Target="/ppt/notesMasters/notesMaster1.xml" Id="R6510457718084e0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30ddf1d52214c61" /><Relationship Type="http://schemas.openxmlformats.org/officeDocument/2006/relationships/notesMaster" Target="/ppt/notesMasters/notesMaster1.xml" Id="Ra185bc11b9ee43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659a4f4bbae4960" /><Relationship Type="http://schemas.openxmlformats.org/officeDocument/2006/relationships/notesMaster" Target="/ppt/notesMasters/notesMaster1.xml" Id="Rb29c76f2d92b45e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47704853e5d45e8" /><Relationship Type="http://schemas.openxmlformats.org/officeDocument/2006/relationships/notesMaster" Target="/ppt/notesMasters/notesMaster1.xml" Id="R19c55464bb874d1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9b24fc32f354f7d" /><Relationship Type="http://schemas.openxmlformats.org/officeDocument/2006/relationships/notesMaster" Target="/ppt/notesMasters/notesMaster1.xml" Id="Reb4e4d5ec69244b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d0fab83d443498a" /><Relationship Type="http://schemas.openxmlformats.org/officeDocument/2006/relationships/notesMaster" Target="/ppt/notesMasters/notesMaster1.xml" Id="Ra034253816ff41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47a7b1a90614af2" /><Relationship Type="http://schemas.openxmlformats.org/officeDocument/2006/relationships/notesMaster" Target="/ppt/notesMasters/notesMaster1.xml" Id="Re528c7be96424df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9aeeb645a334924" /><Relationship Type="http://schemas.openxmlformats.org/officeDocument/2006/relationships/notesMaster" Target="/ppt/notesMasters/notesMaster1.xml" Id="Reaf458de56f84fa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52f81b7c374b40" /><Relationship Type="http://schemas.openxmlformats.org/officeDocument/2006/relationships/notesMaster" Target="/ppt/notesMasters/notesMaster1.xml" Id="R0923a764476f41a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40a5e5bba1f4a25" /><Relationship Type="http://schemas.openxmlformats.org/officeDocument/2006/relationships/notesMaster" Target="/ppt/notesMasters/notesMaster1.xml" Id="R80490c4c277d4d9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13b1859d6ba4f5c" /><Relationship Type="http://schemas.openxmlformats.org/officeDocument/2006/relationships/notesMaster" Target="/ppt/notesMasters/notesMaster1.xml" Id="R0ff7675b04ff4b4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9c30c170874c6b" /><Relationship Type="http://schemas.openxmlformats.org/officeDocument/2006/relationships/image" Target="/ppt/media/image.png" Id="R10e7d9a8519b4ec1" /><Relationship Type="http://schemas.openxmlformats.org/officeDocument/2006/relationships/image" Target="/ppt/media/image2.png" Id="Ra8685ae4dae14c6b" /><Relationship Type="http://schemas.openxmlformats.org/officeDocument/2006/relationships/image" Target="/ppt/media/image.jpeg" Id="R225bff3b8023490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028431bdb5433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0e7d9a8519b4ec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8685ae4dae14c6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5bff3b8023490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f6fed045dd64185" /><Relationship Type="http://schemas.openxmlformats.org/officeDocument/2006/relationships/slideLayout" Target="/ppt/slideLayouts/slideLayout1.xml" Id="Ra2559edd33e94f34" /><Relationship Type="http://schemas.openxmlformats.org/officeDocument/2006/relationships/slideLayout" Target="/ppt/slideLayouts/slideLayout2.xml" Id="Re260369bdda14f6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2559edd33e94f34"/>
    <p:sldLayoutId xmlns:r="http://schemas.openxmlformats.org/officeDocument/2006/relationships" id="2147483650" r:id="Re260369bdda14f6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45f9322c014433" /><Relationship Type="http://schemas.openxmlformats.org/officeDocument/2006/relationships/notesSlide" Target="/ppt/notesSlides/notesSlide1.xml" Id="R14e07681f57e439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66e5d1b94442d2" /><Relationship Type="http://schemas.openxmlformats.org/officeDocument/2006/relationships/notesSlide" Target="/ppt/notesSlides/notesSlide2.xml" Id="Rfa3f946dac0543a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54dcd7c4f4c27" /><Relationship Type="http://schemas.openxmlformats.org/officeDocument/2006/relationships/notesSlide" Target="/ppt/notesSlides/notesSlide3.xml" Id="R35f54c11a5ef4e6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b8c099a082483a" /><Relationship Type="http://schemas.openxmlformats.org/officeDocument/2006/relationships/notesSlide" Target="/ppt/notesSlides/notesSlide4.xml" Id="Rb47fd34d0333495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ec6e6d4c6345dd" /><Relationship Type="http://schemas.openxmlformats.org/officeDocument/2006/relationships/notesSlide" Target="/ppt/notesSlides/notesSlide5.xml" Id="Rf8c55f0f58d1400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1e8dba2f094840" /><Relationship Type="http://schemas.openxmlformats.org/officeDocument/2006/relationships/notesSlide" Target="/ppt/notesSlides/notesSlide6.xml" Id="Rc95cc6afff804eb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4fe83ead314a86" /><Relationship Type="http://schemas.openxmlformats.org/officeDocument/2006/relationships/notesSlide" Target="/ppt/notesSlides/notesSlide7.xml" Id="R15f317ca149d481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ed509b89914fa9" /><Relationship Type="http://schemas.openxmlformats.org/officeDocument/2006/relationships/notesSlide" Target="/ppt/notesSlides/notesSlide8.xml" Id="Rd49ea72deefa477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5bc79cfd124a42" /><Relationship Type="http://schemas.openxmlformats.org/officeDocument/2006/relationships/notesSlide" Target="/ppt/notesSlides/notesSlide9.xml" Id="R63bd9516ddbc46b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07665a83f8467a" /><Relationship Type="http://schemas.openxmlformats.org/officeDocument/2006/relationships/notesSlide" Target="/ppt/notesSlides/notesSlide10.xml" Id="Rb068a9e8cd5344b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bf86773f3b4255" /><Relationship Type="http://schemas.openxmlformats.org/officeDocument/2006/relationships/notesSlide" Target="/ppt/notesSlides/notesSlide11.xml" Id="Rb612894221cb462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d3a326beeb4c6f" /><Relationship Type="http://schemas.openxmlformats.org/officeDocument/2006/relationships/notesSlide" Target="/ppt/notesSlides/notesSlide12.xml" Id="Re5ec4beb8f5649e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520f7141f941e9" /><Relationship Type="http://schemas.openxmlformats.org/officeDocument/2006/relationships/notesSlide" Target="/ppt/notesSlides/notesSlide13.xml" Id="Rb161e50923b84a9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0df6180d546e8" /><Relationship Type="http://schemas.openxmlformats.org/officeDocument/2006/relationships/notesSlide" Target="/ppt/notesSlides/notesSlide14.xml" Id="Rb13304e685ea468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Revelation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8:1  |  Revelation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羔羊揭開第七印的時候，天上寂靜約有二刻。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opened the seventh seal, there was silence in heaven about the space of half an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8:2  |  Revelation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我看見那站在神面前的七位天使，有七枝號賜給他們。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saw the seven angels which stood before God; and to them were given seven trumpets.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8:3  |  Revelation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另有一位天使，拿着金香爐來，站在祭壇旁邊。有許多香賜給他，要和眾聖徒的祈禱一同獻在寶座前的金壇上。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another angel came and stood at the altar, having a golden censer; and there was given unto him much incense, that he should offer it with the prayers of all saints upon the golden altar which was before the throne.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8:4  |  Revelation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那香的煙和眾聖徒的祈禱從天使的手中一同升到神面前。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smoke of the incense, which came with the prayers of the saints, ascended up before God out of the angel’s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8:5  |  Revelation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天使拿着香爐，盛滿了壇上的火，倒在地上；隨有雷轟、大聲、閃電、地震。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angel took the censer, and filled it with fire of the altar, and cast it into the earth: and there were voices, and thunderings, and lightnings, and an earthquake.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8:6  |  Revelation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拿着七枝號的七位天使就預備要吹。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seven angels which had the seven trumpets prepared themselves to sound.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8:7  |  Revelation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第一位天使吹號，就有雹子與火攙着血丟在地上；地的三分之一和樹的三分之一被燒了，一切的青草也被燒了。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first angel sounded, and there followed hail and fire mingled with blood, and they were cast upon the earth: and the third part of trees was burnt up, and all green grass was burnt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8:8  |  Revelation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第二位天使吹號，就有彷彿火燒着的大山扔在海中；海的三分之一變成血，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second angel sounded, and as it were a great mountain burning with fire was cast into the sea: and the third part of the sea became blood;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8:9  |  Revelation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海中的活物死了三分之一，船隻也壞了三分之一。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third part of the creatures which were in the sea, and had life, died; and the third part of the ships were destroyed.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8:10  |  Revelation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第三位天使吹號，就有燒着的大星，好像火把從天上落下來，落在江河的三分之一和眾水的泉源上。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third angel sounded, and there fell a great star from heaven, burning as it were a lamp, and it fell upon the third part of the rivers, and upon the fountains of waters;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8:11  |  Revelation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（這星名叫「茵蔯」。）眾水的三分之一變為茵蔯，因水變苦，就死了許多人。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name of the star is called Wormwood: and the third part of the waters became wormwood; and many men died of the waters, because they were made bitter.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8:12  |  Revelation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第四位天使吹號，日頭的三分之一、月亮的三分之一、星辰的三分之一都被擊打，以致日月星的三分之一黑暗了，白晝的三分之一沒有光，黑夜也是這樣。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fourth angel sounded, and the third part of the sun was smitten, and the third part of the moon, and the third part of the stars; so as the third part of them was darkened, and the day shone not for a third part of it, and the night likewise.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啟示錄 8:13  |  Revelation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我又看見一個鷹飛在空中，並聽見牠大聲說：「三位天使要吹那其餘的號。你們住在地上的民，禍哉！禍哉！禍哉！」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beheld, and heard an angel flying through the midst of heaven, saying with a loud voice, Woe, woe, woe, to the inhabiters of the earth by reason of the other voices of the trumpet of the three angels, which are yet to sound!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2026-08-26T15:02:27.6230000Z</dcterms:created>
  <dcterms:modified xsi:type="dcterms:W3CDTF">2026-08-26T15:02:27.6230000Z</dcterms:modified>
</coreProperties>
</file>