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f32c3f8ed394750" /><Relationship Type="http://schemas.openxmlformats.org/officeDocument/2006/relationships/extended-properties" Target="/docProps/app.xml" Id="Rc861a0e0bedf4cbe" /><Relationship Type="http://schemas.openxmlformats.org/officeDocument/2006/relationships/officeDocument" Target="/ppt/presentation.xml" Id="R610b00908228403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18b1090584c409a"/>
  </p:sldMasterIdLst>
  <p:notesMasterIdLst>
    <p:notesMasterId xmlns:r="http://schemas.openxmlformats.org/officeDocument/2006/relationships" r:id="Rcef43ddb74c6465a"/>
  </p:notesMasterIdLst>
  <p:sldIdLst>
    <p:sldId xmlns:r="http://schemas.openxmlformats.org/officeDocument/2006/relationships" id="256" r:id="R22c8a6f8d88c40b7"/>
    <p:sldId xmlns:r="http://schemas.openxmlformats.org/officeDocument/2006/relationships" id="257" r:id="R50225b86071e4840"/>
    <p:sldId xmlns:r="http://schemas.openxmlformats.org/officeDocument/2006/relationships" id="258" r:id="R8d92a16c0998422d"/>
    <p:sldId xmlns:r="http://schemas.openxmlformats.org/officeDocument/2006/relationships" id="259" r:id="R3ad9f6b66d7e47ff"/>
    <p:sldId xmlns:r="http://schemas.openxmlformats.org/officeDocument/2006/relationships" id="260" r:id="R6c432140205a4eb5"/>
    <p:sldId xmlns:r="http://schemas.openxmlformats.org/officeDocument/2006/relationships" id="261" r:id="R7282c364339c4fe5"/>
    <p:sldId xmlns:r="http://schemas.openxmlformats.org/officeDocument/2006/relationships" id="262" r:id="R4f16238071544cc6"/>
    <p:sldId xmlns:r="http://schemas.openxmlformats.org/officeDocument/2006/relationships" id="263" r:id="Rc4824bf6be8e41e0"/>
    <p:sldId xmlns:r="http://schemas.openxmlformats.org/officeDocument/2006/relationships" id="264" r:id="Re021ad24d2974f74"/>
    <p:sldId xmlns:r="http://schemas.openxmlformats.org/officeDocument/2006/relationships" id="265" r:id="Ra41bbb06c64b4130"/>
    <p:sldId xmlns:r="http://schemas.openxmlformats.org/officeDocument/2006/relationships" id="266" r:id="R6ce2a0a194524c60"/>
    <p:sldId xmlns:r="http://schemas.openxmlformats.org/officeDocument/2006/relationships" id="267" r:id="R412d543447d64dc4"/>
    <p:sldId xmlns:r="http://schemas.openxmlformats.org/officeDocument/2006/relationships" id="268" r:id="Ra90e7312475e46d5"/>
    <p:sldId xmlns:r="http://schemas.openxmlformats.org/officeDocument/2006/relationships" id="269" r:id="R54dc58302a2e40b5"/>
    <p:sldId xmlns:r="http://schemas.openxmlformats.org/officeDocument/2006/relationships" id="270" r:id="R7c4e6e64342744d5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14f19432749464f" /><Relationship Type="http://schemas.openxmlformats.org/officeDocument/2006/relationships/slideMaster" Target="/ppt/slideMasters/slideMaster1.xml" Id="R218b1090584c409a" /><Relationship Type="http://schemas.openxmlformats.org/officeDocument/2006/relationships/notesMaster" Target="/ppt/notesMasters/notesMaster1.xml" Id="Rcef43ddb74c6465a" /><Relationship Type="http://schemas.openxmlformats.org/officeDocument/2006/relationships/presProps" Target="/ppt/presProps.xml" Id="Ra6f3636dd42848c4" /><Relationship Type="http://schemas.openxmlformats.org/officeDocument/2006/relationships/tableStyles" Target="/ppt/tableStyles.xml" Id="Rd79f238961e040f5" /><Relationship Type="http://schemas.openxmlformats.org/officeDocument/2006/relationships/slide" Target="/ppt/slides/slide1.xml" Id="R22c8a6f8d88c40b7" /><Relationship Type="http://schemas.openxmlformats.org/officeDocument/2006/relationships/slide" Target="/ppt/slides/slide2.xml" Id="R50225b86071e4840" /><Relationship Type="http://schemas.openxmlformats.org/officeDocument/2006/relationships/slide" Target="/ppt/slides/slide3.xml" Id="R8d92a16c0998422d" /><Relationship Type="http://schemas.openxmlformats.org/officeDocument/2006/relationships/slide" Target="/ppt/slides/slide4.xml" Id="R3ad9f6b66d7e47ff" /><Relationship Type="http://schemas.openxmlformats.org/officeDocument/2006/relationships/slide" Target="/ppt/slides/slide5.xml" Id="R6c432140205a4eb5" /><Relationship Type="http://schemas.openxmlformats.org/officeDocument/2006/relationships/slide" Target="/ppt/slides/slide6.xml" Id="R7282c364339c4fe5" /><Relationship Type="http://schemas.openxmlformats.org/officeDocument/2006/relationships/slide" Target="/ppt/slides/slide7.xml" Id="R4f16238071544cc6" /><Relationship Type="http://schemas.openxmlformats.org/officeDocument/2006/relationships/slide" Target="/ppt/slides/slide8.xml" Id="Rc4824bf6be8e41e0" /><Relationship Type="http://schemas.openxmlformats.org/officeDocument/2006/relationships/slide" Target="/ppt/slides/slide9.xml" Id="Re021ad24d2974f74" /><Relationship Type="http://schemas.openxmlformats.org/officeDocument/2006/relationships/slide" Target="/ppt/slides/slide10.xml" Id="Ra41bbb06c64b4130" /><Relationship Type="http://schemas.openxmlformats.org/officeDocument/2006/relationships/slide" Target="/ppt/slides/slide11.xml" Id="R6ce2a0a194524c60" /><Relationship Type="http://schemas.openxmlformats.org/officeDocument/2006/relationships/slide" Target="/ppt/slides/slide12.xml" Id="R412d543447d64dc4" /><Relationship Type="http://schemas.openxmlformats.org/officeDocument/2006/relationships/slide" Target="/ppt/slides/slide13.xml" Id="Ra90e7312475e46d5" /><Relationship Type="http://schemas.openxmlformats.org/officeDocument/2006/relationships/slide" Target="/ppt/slides/slide14.xml" Id="R54dc58302a2e40b5" /><Relationship Type="http://schemas.openxmlformats.org/officeDocument/2006/relationships/slide" Target="/ppt/slides/slide15.xml" Id="R7c4e6e64342744d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f60b17a0e31442b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2393063de93e4508" /><Relationship Type="http://schemas.openxmlformats.org/officeDocument/2006/relationships/notesMaster" Target="/ppt/notesMasters/notesMaster1.xml" Id="R7bdf0e58367b4ff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b1611118cb44e33" /><Relationship Type="http://schemas.openxmlformats.org/officeDocument/2006/relationships/notesMaster" Target="/ppt/notesMasters/notesMaster1.xml" Id="R8e1b275587d741f8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d5d61b51301c47b0" /><Relationship Type="http://schemas.openxmlformats.org/officeDocument/2006/relationships/notesMaster" Target="/ppt/notesMasters/notesMaster1.xml" Id="Re6b8ebc77141432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2a41685efe7643de" /><Relationship Type="http://schemas.openxmlformats.org/officeDocument/2006/relationships/notesMaster" Target="/ppt/notesMasters/notesMaster1.xml" Id="R39dbcf5e63da48a7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3ba15ea11d2e4082" /><Relationship Type="http://schemas.openxmlformats.org/officeDocument/2006/relationships/notesMaster" Target="/ppt/notesMasters/notesMaster1.xml" Id="Re727d77cefa047d8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a9793ffbc27e4d36" /><Relationship Type="http://schemas.openxmlformats.org/officeDocument/2006/relationships/notesMaster" Target="/ppt/notesMasters/notesMaster1.xml" Id="R10778ecd00a94314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d0a50e05d414078" /><Relationship Type="http://schemas.openxmlformats.org/officeDocument/2006/relationships/notesMaster" Target="/ppt/notesMasters/notesMaster1.xml" Id="Rc0dd6c14996a4984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c60a4772403f4d53" /><Relationship Type="http://schemas.openxmlformats.org/officeDocument/2006/relationships/notesMaster" Target="/ppt/notesMasters/notesMaster1.xml" Id="Rcde1e5e91b02437e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302a73971cf94525" /><Relationship Type="http://schemas.openxmlformats.org/officeDocument/2006/relationships/notesMaster" Target="/ppt/notesMasters/notesMaster1.xml" Id="R91f38c05b58247a4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c90321d8ecc04ce8" /><Relationship Type="http://schemas.openxmlformats.org/officeDocument/2006/relationships/notesMaster" Target="/ppt/notesMasters/notesMaster1.xml" Id="Rb9b252621b384de8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f8bca83d9f7d4d2c" /><Relationship Type="http://schemas.openxmlformats.org/officeDocument/2006/relationships/notesMaster" Target="/ppt/notesMasters/notesMaster1.xml" Id="R98c8d93810ab47fb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d7a24584ad4e491f" /><Relationship Type="http://schemas.openxmlformats.org/officeDocument/2006/relationships/notesMaster" Target="/ppt/notesMasters/notesMaster1.xml" Id="Rdd4778daad8c41b4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9b76ea8beada4791" /><Relationship Type="http://schemas.openxmlformats.org/officeDocument/2006/relationships/notesMaster" Target="/ppt/notesMasters/notesMaster1.xml" Id="Rb2290db592ca4324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dce30fadfd614687" /><Relationship Type="http://schemas.openxmlformats.org/officeDocument/2006/relationships/notesMaster" Target="/ppt/notesMasters/notesMaster1.xml" Id="R5a269f57374846c2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7834a655a4474c8f" /><Relationship Type="http://schemas.openxmlformats.org/officeDocument/2006/relationships/notesMaster" Target="/ppt/notesMasters/notesMaster1.xml" Id="R3e6fff09003646d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1c7b3a84a2a4e92" /><Relationship Type="http://schemas.openxmlformats.org/officeDocument/2006/relationships/image" Target="/ppt/media/image.png" Id="R441c6508bab845ba" /><Relationship Type="http://schemas.openxmlformats.org/officeDocument/2006/relationships/image" Target="/ppt/media/image2.png" Id="R6e71f88e60d44a13" /><Relationship Type="http://schemas.openxmlformats.org/officeDocument/2006/relationships/image" Target="/ppt/media/image.jpeg" Id="R0951871ea67740db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9d0a8ed89b849ac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441c6508bab845ba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e71f88e60d44a13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951871ea67740db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8391400db48b4604" /><Relationship Type="http://schemas.openxmlformats.org/officeDocument/2006/relationships/slideLayout" Target="/ppt/slideLayouts/slideLayout1.xml" Id="Ref40add882c141e8" /><Relationship Type="http://schemas.openxmlformats.org/officeDocument/2006/relationships/slideLayout" Target="/ppt/slideLayouts/slideLayout2.xml" Id="Re57508add094414c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ef40add882c141e8"/>
    <p:sldLayoutId xmlns:r="http://schemas.openxmlformats.org/officeDocument/2006/relationships" id="2147483650" r:id="Re57508add094414c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16d46591d6c46ad" /><Relationship Type="http://schemas.openxmlformats.org/officeDocument/2006/relationships/notesSlide" Target="/ppt/notesSlides/notesSlide1.xml" Id="Rf39ac3e85ca3487b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e44d580df344637" /><Relationship Type="http://schemas.openxmlformats.org/officeDocument/2006/relationships/notesSlide" Target="/ppt/notesSlides/notesSlide2.xml" Id="Ra0eca456f5f6450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d20bfda3cad4980" /><Relationship Type="http://schemas.openxmlformats.org/officeDocument/2006/relationships/notesSlide" Target="/ppt/notesSlides/notesSlide3.xml" Id="R7abde59ac307458c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33200be681541e6" /><Relationship Type="http://schemas.openxmlformats.org/officeDocument/2006/relationships/notesSlide" Target="/ppt/notesSlides/notesSlide4.xml" Id="R1f1b34270df04148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4f4c430719c4e37" /><Relationship Type="http://schemas.openxmlformats.org/officeDocument/2006/relationships/notesSlide" Target="/ppt/notesSlides/notesSlide5.xml" Id="R70034659dfa8463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934cb6a2c154bb3" /><Relationship Type="http://schemas.openxmlformats.org/officeDocument/2006/relationships/notesSlide" Target="/ppt/notesSlides/notesSlide6.xml" Id="R749fe0ce25574818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2744e3d0a344ef9" /><Relationship Type="http://schemas.openxmlformats.org/officeDocument/2006/relationships/notesSlide" Target="/ppt/notesSlides/notesSlide7.xml" Id="R3ade5fc2c4aa460b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59ee83998814c59" /><Relationship Type="http://schemas.openxmlformats.org/officeDocument/2006/relationships/notesSlide" Target="/ppt/notesSlides/notesSlide8.xml" Id="R2204e62911324a3e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ad7522efa5f4f64" /><Relationship Type="http://schemas.openxmlformats.org/officeDocument/2006/relationships/notesSlide" Target="/ppt/notesSlides/notesSlide9.xml" Id="Re58acbaa67a144b1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c7e0348d97c411f" /><Relationship Type="http://schemas.openxmlformats.org/officeDocument/2006/relationships/notesSlide" Target="/ppt/notesSlides/notesSlide10.xml" Id="Re2fd5fbd04a74ca2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c2e11257150413c" /><Relationship Type="http://schemas.openxmlformats.org/officeDocument/2006/relationships/notesSlide" Target="/ppt/notesSlides/notesSlide11.xml" Id="Rb8bddd2758f54392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5919d2282c34eed" /><Relationship Type="http://schemas.openxmlformats.org/officeDocument/2006/relationships/notesSlide" Target="/ppt/notesSlides/notesSlide12.xml" Id="R9bc629930273443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2fccbb60bb74e8f" /><Relationship Type="http://schemas.openxmlformats.org/officeDocument/2006/relationships/notesSlide" Target="/ppt/notesSlides/notesSlide13.xml" Id="Rdeb749587d5f44c4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7ea970c02964765" /><Relationship Type="http://schemas.openxmlformats.org/officeDocument/2006/relationships/notesSlide" Target="/ppt/notesSlides/notesSlide14.xml" Id="Re3a96c80b5504d93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f9f108d33644d2" /><Relationship Type="http://schemas.openxmlformats.org/officeDocument/2006/relationships/notesSlide" Target="/ppt/notesSlides/notesSlide15.xml" Id="Rad0cf94bbd49471d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雅歌第8章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Song of Solomon 8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8:1  |  Song of Solomon 8:1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巴不得你像我的兄弟， 像吃我母親奶的兄弟； 我在外頭遇見你就與你親嘴， 誰也不輕看我。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that thou wert as my brother, that sucked the breasts of my mother! when I should find thee without, I would kiss thee; yea, I should not be despised.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8:2  |  Song of Solomon 8:2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我必引導你， 領你進我母親的家； 我可以領受教訓， 也就使你喝石榴汁釀的香酒。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would lead thee, and bring thee into my mother’s house, who would instruct me: I would cause thee to drink of spiced wine of the juice of my pomegranate.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8:3  |  Song of Solomon 8:3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他的左手必在我頭下； 他的右手必將我抱住。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left hand should be under my head, and his right hand should embrace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8:4  |  Song of Solomon 8:4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耶路撒冷的眾女子啊， 我囑咐你們： 不要驚動、不要叫醒我所親愛的， 等他自己情願。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charge you, O daughters of Jerusalem, that ye stir not up, nor awake my love, until he please.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8:5  |  Song of Solomon 8:5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那靠着良人從曠野上來的是誰呢？ 〔新娘〕 我在蘋果樹下叫醒你。 你母親在那裏為你劬勞； 生養你的在那裏[為你]劬勞。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is this that cometh up from the wilderness, leaning upon her beloved? I raised thee up under the apple tree: there thy mother brought thee forth: there she brought thee forth that bare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8:6  |  Song of Solomon 8:6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求你將我放在你心上如印記， 帶在你臂上如戳記。 因為愛情如死之堅強， 嫉恨如陰間之殘忍； 所發的電光是火焰的電光， 是耶和華的烈焰。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Set me as a seal upon thine heart, as a seal upon thine arm: for love is strong as death; jealousy is cruel as the grave: the coals thereof are coals of fire, which hath a most vehement flame.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8:7  |  Song of Solomon 8:7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愛情，眾水不能熄滅， 大水也不能淹沒。 若有人拿家中所有的財寶要換愛情， 就全被藐視。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Many waters cannot quench love, neither can the floods drown it: if a man would give all the substance of his house for love, it would utterly be contemned.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8:8  |  Song of Solomon 8:8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我們有一小妹； 她的兩乳尚未長成， 人來提親的日子， 我們當為她怎樣辦理？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We have a little sister, and she hath no breasts: what shall we do for our sister in the day when she shall be spoken for?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8:9  |  Song of Solomon 8:9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她若是牆， 我們要在其上建造銀塔； 她若是門， 我們要用香柏木板圍護她。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she be a wall, we will build upon her a palace of silver: and if she be a door, we will inclose her with boards of cedar.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8:10  |  Song of Solomon 8:10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我是牆； 我兩乳像[其上的]樓。 那時，我在他眼中像得平安的人。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a wall, and my breasts like towers: then was I in his eyes as one that found favour.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8:11  |  Song of Solomon 8:11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所羅門在巴力‧哈們有一葡萄園； 他將這葡萄園交給看守的人， 為其中的果子必交一千[舍客勒]銀子。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Solomon had a vineyard at Baal-hamon; he let out the vineyard unto keepers; every one for the fruit thereof was to bring a thousand pieces of silver.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8:12  |  Song of Solomon 8:12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我自己的葡萄園在我面前。 所羅門哪，一千[舍客勒]歸你， 二百[舍客勒]歸看守果子的人。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vineyard, which is mine, is before me: thou, O Solomon, must have a thousand, and those that keep the fruit thereof two hundred.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8:13  |  Song of Solomon 8:13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你這住在園中的， 同伴都要聽你的聲音， 求你使我也得聽見。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that dwellest in the gardens, the companions hearken to thy voice: cause me to hear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8:14  |  Song of Solomon 8:14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我的良人哪，求你快來！ 如羚羊或小鹿在香草山上。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Make haste, my beloved, and be thou like to a roe or to a young hart upon the mountains of spices.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2026-08-26T10:35:57.7450000Z</dcterms:created>
  <dcterms:modified xsi:type="dcterms:W3CDTF">2026-08-26T10:35:57.7450000Z</dcterms:modified>
</coreProperties>
</file>