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0b93cb6f5c14d0b" /><Relationship Type="http://schemas.openxmlformats.org/officeDocument/2006/relationships/extended-properties" Target="/docProps/app.xml" Id="R14612e485b004b0b" /><Relationship Type="http://schemas.openxmlformats.org/officeDocument/2006/relationships/officeDocument" Target="/ppt/presentation.xml" Id="R5752a0775bb2499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f12590e2a074c0e"/>
  </p:sldMasterIdLst>
  <p:notesMasterIdLst>
    <p:notesMasterId xmlns:r="http://schemas.openxmlformats.org/officeDocument/2006/relationships" r:id="R4695df5d26eb4337"/>
  </p:notesMasterIdLst>
  <p:sldIdLst>
    <p:sldId xmlns:r="http://schemas.openxmlformats.org/officeDocument/2006/relationships" id="256" r:id="R5e8ba505556a485c"/>
    <p:sldId xmlns:r="http://schemas.openxmlformats.org/officeDocument/2006/relationships" id="257" r:id="R643477abdc604201"/>
    <p:sldId xmlns:r="http://schemas.openxmlformats.org/officeDocument/2006/relationships" id="258" r:id="R1ffaa25f8bb2473e"/>
    <p:sldId xmlns:r="http://schemas.openxmlformats.org/officeDocument/2006/relationships" id="259" r:id="Ra5ea3d6f1bd24064"/>
    <p:sldId xmlns:r="http://schemas.openxmlformats.org/officeDocument/2006/relationships" id="260" r:id="Rfe2624cfe03e4ed8"/>
    <p:sldId xmlns:r="http://schemas.openxmlformats.org/officeDocument/2006/relationships" id="261" r:id="R68feac944bf246c2"/>
    <p:sldId xmlns:r="http://schemas.openxmlformats.org/officeDocument/2006/relationships" id="262" r:id="R9f8ff6b08ceb4b27"/>
    <p:sldId xmlns:r="http://schemas.openxmlformats.org/officeDocument/2006/relationships" id="263" r:id="R4a06703bedf54370"/>
    <p:sldId xmlns:r="http://schemas.openxmlformats.org/officeDocument/2006/relationships" id="264" r:id="Rc393297957ee40a2"/>
    <p:sldId xmlns:r="http://schemas.openxmlformats.org/officeDocument/2006/relationships" id="265" r:id="Rf04b44e2685a4b14"/>
    <p:sldId xmlns:r="http://schemas.openxmlformats.org/officeDocument/2006/relationships" id="266" r:id="Rfc4aa002015d457c"/>
    <p:sldId xmlns:r="http://schemas.openxmlformats.org/officeDocument/2006/relationships" id="267" r:id="R44c23c0a6b7148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fb191b31d0c4534" /><Relationship Type="http://schemas.openxmlformats.org/officeDocument/2006/relationships/slideMaster" Target="/ppt/slideMasters/slideMaster1.xml" Id="Rff12590e2a074c0e" /><Relationship Type="http://schemas.openxmlformats.org/officeDocument/2006/relationships/notesMaster" Target="/ppt/notesMasters/notesMaster1.xml" Id="R4695df5d26eb4337" /><Relationship Type="http://schemas.openxmlformats.org/officeDocument/2006/relationships/presProps" Target="/ppt/presProps.xml" Id="R697ca748ecd24260" /><Relationship Type="http://schemas.openxmlformats.org/officeDocument/2006/relationships/tableStyles" Target="/ppt/tableStyles.xml" Id="Rb716097dfebe4200" /><Relationship Type="http://schemas.openxmlformats.org/officeDocument/2006/relationships/slide" Target="/ppt/slides/slide1.xml" Id="R5e8ba505556a485c" /><Relationship Type="http://schemas.openxmlformats.org/officeDocument/2006/relationships/slide" Target="/ppt/slides/slide2.xml" Id="R643477abdc604201" /><Relationship Type="http://schemas.openxmlformats.org/officeDocument/2006/relationships/slide" Target="/ppt/slides/slide3.xml" Id="R1ffaa25f8bb2473e" /><Relationship Type="http://schemas.openxmlformats.org/officeDocument/2006/relationships/slide" Target="/ppt/slides/slide4.xml" Id="Ra5ea3d6f1bd24064" /><Relationship Type="http://schemas.openxmlformats.org/officeDocument/2006/relationships/slide" Target="/ppt/slides/slide5.xml" Id="Rfe2624cfe03e4ed8" /><Relationship Type="http://schemas.openxmlformats.org/officeDocument/2006/relationships/slide" Target="/ppt/slides/slide6.xml" Id="R68feac944bf246c2" /><Relationship Type="http://schemas.openxmlformats.org/officeDocument/2006/relationships/slide" Target="/ppt/slides/slide7.xml" Id="R9f8ff6b08ceb4b27" /><Relationship Type="http://schemas.openxmlformats.org/officeDocument/2006/relationships/slide" Target="/ppt/slides/slide8.xml" Id="R4a06703bedf54370" /><Relationship Type="http://schemas.openxmlformats.org/officeDocument/2006/relationships/slide" Target="/ppt/slides/slide9.xml" Id="Rc393297957ee40a2" /><Relationship Type="http://schemas.openxmlformats.org/officeDocument/2006/relationships/slide" Target="/ppt/slides/slide10.xml" Id="Rf04b44e2685a4b14" /><Relationship Type="http://schemas.openxmlformats.org/officeDocument/2006/relationships/slide" Target="/ppt/slides/slide11.xml" Id="Rfc4aa002015d457c" /><Relationship Type="http://schemas.openxmlformats.org/officeDocument/2006/relationships/slide" Target="/ppt/slides/slide12.xml" Id="R44c23c0a6b7148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c20e01572174ab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2248c0167de4493" /><Relationship Type="http://schemas.openxmlformats.org/officeDocument/2006/relationships/notesMaster" Target="/ppt/notesMasters/notesMaster1.xml" Id="R13727c476c08414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bc4834b59c54a68" /><Relationship Type="http://schemas.openxmlformats.org/officeDocument/2006/relationships/notesMaster" Target="/ppt/notesMasters/notesMaster1.xml" Id="Rb17086a938c64d5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a49e947f63348df" /><Relationship Type="http://schemas.openxmlformats.org/officeDocument/2006/relationships/notesMaster" Target="/ppt/notesMasters/notesMaster1.xml" Id="Rfdcd662b4f4347c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dd9c8212c984b49" /><Relationship Type="http://schemas.openxmlformats.org/officeDocument/2006/relationships/notesMaster" Target="/ppt/notesMasters/notesMaster1.xml" Id="Re5701cf475fb454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976afff8bc9413b" /><Relationship Type="http://schemas.openxmlformats.org/officeDocument/2006/relationships/notesMaster" Target="/ppt/notesMasters/notesMaster1.xml" Id="Re5f70bc26b084af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cd19d6f489148da" /><Relationship Type="http://schemas.openxmlformats.org/officeDocument/2006/relationships/notesMaster" Target="/ppt/notesMasters/notesMaster1.xml" Id="R90923626849e47b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285682b47b44431" /><Relationship Type="http://schemas.openxmlformats.org/officeDocument/2006/relationships/notesMaster" Target="/ppt/notesMasters/notesMaster1.xml" Id="R6f5a16444f5641c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6bd020ec0884ca7" /><Relationship Type="http://schemas.openxmlformats.org/officeDocument/2006/relationships/notesMaster" Target="/ppt/notesMasters/notesMaster1.xml" Id="R2bf6d7b604c1471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681dad469714819" /><Relationship Type="http://schemas.openxmlformats.org/officeDocument/2006/relationships/notesMaster" Target="/ppt/notesMasters/notesMaster1.xml" Id="R94752918acad41b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35a39a3258d4ce6" /><Relationship Type="http://schemas.openxmlformats.org/officeDocument/2006/relationships/notesMaster" Target="/ppt/notesMasters/notesMaster1.xml" Id="R37a3072d78f84a0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b904d7b37764a6b" /><Relationship Type="http://schemas.openxmlformats.org/officeDocument/2006/relationships/notesMaster" Target="/ppt/notesMasters/notesMaster1.xml" Id="Ra4889221101345a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83821f604df4bd1" /><Relationship Type="http://schemas.openxmlformats.org/officeDocument/2006/relationships/notesMaster" Target="/ppt/notesMasters/notesMaster1.xml" Id="R0e142dd35daf44b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3eeaf1b556c4166" /><Relationship Type="http://schemas.openxmlformats.org/officeDocument/2006/relationships/image" Target="/ppt/media/image.png" Id="Rdd6cb68727ba471d" /><Relationship Type="http://schemas.openxmlformats.org/officeDocument/2006/relationships/image" Target="/ppt/media/image2.png" Id="R5c6321ee668c43b9" /><Relationship Type="http://schemas.openxmlformats.org/officeDocument/2006/relationships/image" Target="/ppt/media/image.jpeg" Id="R3143fbd891004de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8cdf0330dc4e5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d6cb68727ba471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c6321ee668c43b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43fbd891004de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ab015c586534704" /><Relationship Type="http://schemas.openxmlformats.org/officeDocument/2006/relationships/slideLayout" Target="/ppt/slideLayouts/slideLayout1.xml" Id="Rdc52cc1c052d4a26" /><Relationship Type="http://schemas.openxmlformats.org/officeDocument/2006/relationships/slideLayout" Target="/ppt/slideLayouts/slideLayout2.xml" Id="Re63b5c31f7dc436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c52cc1c052d4a26"/>
    <p:sldLayoutId xmlns:r="http://schemas.openxmlformats.org/officeDocument/2006/relationships" id="2147483650" r:id="Re63b5c31f7dc436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2f302ac8a54b16" /><Relationship Type="http://schemas.openxmlformats.org/officeDocument/2006/relationships/notesSlide" Target="/ppt/notesSlides/notesSlide1.xml" Id="R7d711ea5eb474b6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7909d89a944b12" /><Relationship Type="http://schemas.openxmlformats.org/officeDocument/2006/relationships/notesSlide" Target="/ppt/notesSlides/notesSlide2.xml" Id="R15dee7be7afa469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f84712f94b4840" /><Relationship Type="http://schemas.openxmlformats.org/officeDocument/2006/relationships/notesSlide" Target="/ppt/notesSlides/notesSlide3.xml" Id="R94c3bbad2492456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84af50c87440a6" /><Relationship Type="http://schemas.openxmlformats.org/officeDocument/2006/relationships/notesSlide" Target="/ppt/notesSlides/notesSlide4.xml" Id="R2f8c2530942444c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fa88c0d57142d7" /><Relationship Type="http://schemas.openxmlformats.org/officeDocument/2006/relationships/notesSlide" Target="/ppt/notesSlides/notesSlide5.xml" Id="R0b41ce6b282c442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35e1d9e4b84221" /><Relationship Type="http://schemas.openxmlformats.org/officeDocument/2006/relationships/notesSlide" Target="/ppt/notesSlides/notesSlide6.xml" Id="Re4ac48dd59fa428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bdab549c8a4464" /><Relationship Type="http://schemas.openxmlformats.org/officeDocument/2006/relationships/notesSlide" Target="/ppt/notesSlides/notesSlide7.xml" Id="R42cd75a918174c7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1ea03ff08e45a2" /><Relationship Type="http://schemas.openxmlformats.org/officeDocument/2006/relationships/notesSlide" Target="/ppt/notesSlides/notesSlide8.xml" Id="R34bccb401614449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5a722fd1634270" /><Relationship Type="http://schemas.openxmlformats.org/officeDocument/2006/relationships/notesSlide" Target="/ppt/notesSlides/notesSlide9.xml" Id="R4def957ab4bb41c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7b85b59b62405b" /><Relationship Type="http://schemas.openxmlformats.org/officeDocument/2006/relationships/notesSlide" Target="/ppt/notesSlides/notesSlide10.xml" Id="R09a9d51e413f49f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552b1735814db6" /><Relationship Type="http://schemas.openxmlformats.org/officeDocument/2006/relationships/notesSlide" Target="/ppt/notesSlides/notesSlide11.xml" Id="Ree9df9a77d304b9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1120dac47b45a9" /><Relationship Type="http://schemas.openxmlformats.org/officeDocument/2006/relationships/notesSlide" Target="/ppt/notesSlides/notesSlide12.xml" Id="R51a681b035c644c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42:1  |  Psalms 42:1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可拉後裔的訓誨詩，交與伶長。 神啊，我的心切慕你， 如鹿切慕溪水。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Maschil, for the sons of Korah. As the hart panteth after the water brooks, so panteth my soul after thee, 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42:2  |  Psalms 42:2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我的心渴想神，就是永生神； 我幾時得朝見神呢？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thirsteth for God, for the living God: when shall I come and appear before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42:3  |  Psalms 42:3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我晝夜以眼淚當飲食； 人不住地對我說：你的神在哪裏呢？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tears have been my meat day and night, while they continually say unto me, Where is thy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42:4  |  Psalms 42:4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我從前與眾人同往， 用歡呼稱讚的聲音 領他們到神的殿裏，大家守節。 我追想這些事， 我的心極其悲傷。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remember these things, I pour out my soul in me: for I had gone with the multitude, I went with them to the house of God, with the voice of joy and praise, with a multitude that kept holyday.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42:5  |  Psalms 42:5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我的心哪，你為何憂悶？ 為何在我裏面煩躁？ 應當仰望神，因他笑臉幫助我； 我還要稱讚他。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art thou cast down, O my soul? and why art thou disquieted in me? hope thou in God: for I shall yet praise him for the help of his countenance.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42:6  |  Psalms 42:6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我的神啊，我的心在我裏面憂悶， 所以我從約旦地， 從黑門嶺，從米薩山記念你。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God, my soul is cast down within me: therefore will I remember thee from the land of Jordan, and of the Hermonites, from the hill Mizar.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42:7  |  Psalms 42:7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你的瀑布發聲，深淵就與深淵響應； 你的波浪洪濤漫過我身。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Deep calleth unto deep at the noise of thy waterspouts: all thy waves and thy billows are gone over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42:8  |  Psalms 42:8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白晝，耶和華必向我施慈愛； 黑夜，我要歌頌禱告賜我生命的神。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the LORD will command his lovingkindness in the daytime, and in the night his song shall be with me, and my prayer unto the God of my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42:9  |  Psalms 42:9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我要對神－我的磐石說： 你為何忘記我呢？ 我為何因仇敵的欺壓時常哀痛呢？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say unto God my rock, Why hast thou forgotten me? why go I mourning because of the oppression of the enemy?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42:10  |  Psalms 42:10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我的敵人辱罵我， 好像打碎我的骨頭， 不住地對我說： 你的神在哪裏呢？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with a sword in my bones, mine enemies reproach me; while they say daily unto me, Where is thy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42:11  |  Psalms 42:11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我的心哪，你為何憂悶？ 為何在我裏面煩躁？ 應當仰望神，因我還要稱讚他。 他是我臉上的光榮，是我的神。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art thou cast down, O my soul? and why art thou disquieted within me? hope thou in God: for I shall yet praise him, who is the health of my countenance, and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2026-08-26T10:29:48.4490000Z</dcterms:created>
  <dcterms:modified xsi:type="dcterms:W3CDTF">2026-08-26T10:29:48.4490000Z</dcterms:modified>
</coreProperties>
</file>