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f8a2f4f8e1e4ec9" /><Relationship Type="http://schemas.openxmlformats.org/officeDocument/2006/relationships/extended-properties" Target="/docProps/app.xml" Id="R4e13117fcbc74943" /><Relationship Type="http://schemas.openxmlformats.org/officeDocument/2006/relationships/officeDocument" Target="/ppt/presentation.xml" Id="Rd1914764c404492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9135f3d76dc4bd9"/>
  </p:sldMasterIdLst>
  <p:notesMasterIdLst>
    <p:notesMasterId xmlns:r="http://schemas.openxmlformats.org/officeDocument/2006/relationships" r:id="R337553ebfe3547c6"/>
  </p:notesMasterIdLst>
  <p:sldIdLst>
    <p:sldId xmlns:r="http://schemas.openxmlformats.org/officeDocument/2006/relationships" id="256" r:id="R7c997a665e254e8a"/>
    <p:sldId xmlns:r="http://schemas.openxmlformats.org/officeDocument/2006/relationships" id="257" r:id="R00d67dcfb5ad4447"/>
    <p:sldId xmlns:r="http://schemas.openxmlformats.org/officeDocument/2006/relationships" id="258" r:id="Rba279a24c81a49b6"/>
    <p:sldId xmlns:r="http://schemas.openxmlformats.org/officeDocument/2006/relationships" id="259" r:id="R8d6c4483a9124345"/>
    <p:sldId xmlns:r="http://schemas.openxmlformats.org/officeDocument/2006/relationships" id="260" r:id="R91d0e0171c5c49c3"/>
    <p:sldId xmlns:r="http://schemas.openxmlformats.org/officeDocument/2006/relationships" id="261" r:id="Rfe056d29e2a04076"/>
    <p:sldId xmlns:r="http://schemas.openxmlformats.org/officeDocument/2006/relationships" id="262" r:id="R503c98dbad154116"/>
    <p:sldId xmlns:r="http://schemas.openxmlformats.org/officeDocument/2006/relationships" id="263" r:id="Rbd2e4ea059a94d08"/>
    <p:sldId xmlns:r="http://schemas.openxmlformats.org/officeDocument/2006/relationships" id="264" r:id="R73369728193e4407"/>
    <p:sldId xmlns:r="http://schemas.openxmlformats.org/officeDocument/2006/relationships" id="265" r:id="R846feaf079714af1"/>
    <p:sldId xmlns:r="http://schemas.openxmlformats.org/officeDocument/2006/relationships" id="266" r:id="R71beae2d9a434a4a"/>
    <p:sldId xmlns:r="http://schemas.openxmlformats.org/officeDocument/2006/relationships" id="267" r:id="R362634f36af44952"/>
    <p:sldId xmlns:r="http://schemas.openxmlformats.org/officeDocument/2006/relationships" id="268" r:id="R4f6968068ce04689"/>
    <p:sldId xmlns:r="http://schemas.openxmlformats.org/officeDocument/2006/relationships" id="269" r:id="R4a742cb51e684fd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507569a67bf448f" /><Relationship Type="http://schemas.openxmlformats.org/officeDocument/2006/relationships/slideMaster" Target="/ppt/slideMasters/slideMaster1.xml" Id="Rd9135f3d76dc4bd9" /><Relationship Type="http://schemas.openxmlformats.org/officeDocument/2006/relationships/notesMaster" Target="/ppt/notesMasters/notesMaster1.xml" Id="R337553ebfe3547c6" /><Relationship Type="http://schemas.openxmlformats.org/officeDocument/2006/relationships/presProps" Target="/ppt/presProps.xml" Id="Re5cfd5b763aa416f" /><Relationship Type="http://schemas.openxmlformats.org/officeDocument/2006/relationships/tableStyles" Target="/ppt/tableStyles.xml" Id="Rdc0fa710423c4cbd" /><Relationship Type="http://schemas.openxmlformats.org/officeDocument/2006/relationships/slide" Target="/ppt/slides/slide1.xml" Id="R7c997a665e254e8a" /><Relationship Type="http://schemas.openxmlformats.org/officeDocument/2006/relationships/slide" Target="/ppt/slides/slide2.xml" Id="R00d67dcfb5ad4447" /><Relationship Type="http://schemas.openxmlformats.org/officeDocument/2006/relationships/slide" Target="/ppt/slides/slide3.xml" Id="Rba279a24c81a49b6" /><Relationship Type="http://schemas.openxmlformats.org/officeDocument/2006/relationships/slide" Target="/ppt/slides/slide4.xml" Id="R8d6c4483a9124345" /><Relationship Type="http://schemas.openxmlformats.org/officeDocument/2006/relationships/slide" Target="/ppt/slides/slide5.xml" Id="R91d0e0171c5c49c3" /><Relationship Type="http://schemas.openxmlformats.org/officeDocument/2006/relationships/slide" Target="/ppt/slides/slide6.xml" Id="Rfe056d29e2a04076" /><Relationship Type="http://schemas.openxmlformats.org/officeDocument/2006/relationships/slide" Target="/ppt/slides/slide7.xml" Id="R503c98dbad154116" /><Relationship Type="http://schemas.openxmlformats.org/officeDocument/2006/relationships/slide" Target="/ppt/slides/slide8.xml" Id="Rbd2e4ea059a94d08" /><Relationship Type="http://schemas.openxmlformats.org/officeDocument/2006/relationships/slide" Target="/ppt/slides/slide9.xml" Id="R73369728193e4407" /><Relationship Type="http://schemas.openxmlformats.org/officeDocument/2006/relationships/slide" Target="/ppt/slides/slide10.xml" Id="R846feaf079714af1" /><Relationship Type="http://schemas.openxmlformats.org/officeDocument/2006/relationships/slide" Target="/ppt/slides/slide11.xml" Id="R71beae2d9a434a4a" /><Relationship Type="http://schemas.openxmlformats.org/officeDocument/2006/relationships/slide" Target="/ppt/slides/slide12.xml" Id="R362634f36af44952" /><Relationship Type="http://schemas.openxmlformats.org/officeDocument/2006/relationships/slide" Target="/ppt/slides/slide13.xml" Id="R4f6968068ce04689" /><Relationship Type="http://schemas.openxmlformats.org/officeDocument/2006/relationships/slide" Target="/ppt/slides/slide14.xml" Id="R4a742cb51e684fd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867969a65b3453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4b6f80e9bce4632" /><Relationship Type="http://schemas.openxmlformats.org/officeDocument/2006/relationships/notesMaster" Target="/ppt/notesMasters/notesMaster1.xml" Id="R213528f8afc54a9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a02b21c522d46a6" /><Relationship Type="http://schemas.openxmlformats.org/officeDocument/2006/relationships/notesMaster" Target="/ppt/notesMasters/notesMaster1.xml" Id="R2cc6f9deeff9404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b949a4542ce4f92" /><Relationship Type="http://schemas.openxmlformats.org/officeDocument/2006/relationships/notesMaster" Target="/ppt/notesMasters/notesMaster1.xml" Id="R98c21dd9b0c9461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9e537dbdb804472" /><Relationship Type="http://schemas.openxmlformats.org/officeDocument/2006/relationships/notesMaster" Target="/ppt/notesMasters/notesMaster1.xml" Id="R53830d4b6d6c42f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797ba1fde984ac6" /><Relationship Type="http://schemas.openxmlformats.org/officeDocument/2006/relationships/notesMaster" Target="/ppt/notesMasters/notesMaster1.xml" Id="Ra8e361524f7f4ab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7c5fe6dc6f44f0" /><Relationship Type="http://schemas.openxmlformats.org/officeDocument/2006/relationships/notesMaster" Target="/ppt/notesMasters/notesMaster1.xml" Id="R4ab11a794a4346c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9e2a1f9e8d64729" /><Relationship Type="http://schemas.openxmlformats.org/officeDocument/2006/relationships/notesMaster" Target="/ppt/notesMasters/notesMaster1.xml" Id="R74445dda7bdf4c3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c409dae8758452b" /><Relationship Type="http://schemas.openxmlformats.org/officeDocument/2006/relationships/notesMaster" Target="/ppt/notesMasters/notesMaster1.xml" Id="Rd345c199468942f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f1f34dcfb6c407c" /><Relationship Type="http://schemas.openxmlformats.org/officeDocument/2006/relationships/notesMaster" Target="/ppt/notesMasters/notesMaster1.xml" Id="R1c912e21e70f479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f1e8beb7c5d45fc" /><Relationship Type="http://schemas.openxmlformats.org/officeDocument/2006/relationships/notesMaster" Target="/ppt/notesMasters/notesMaster1.xml" Id="Rb4bba30eda164b1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6e9b2f3eaa04a34" /><Relationship Type="http://schemas.openxmlformats.org/officeDocument/2006/relationships/notesMaster" Target="/ppt/notesMasters/notesMaster1.xml" Id="Rcaab56a506084f2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055417ce27942e4" /><Relationship Type="http://schemas.openxmlformats.org/officeDocument/2006/relationships/notesMaster" Target="/ppt/notesMasters/notesMaster1.xml" Id="Rb7cb31984e774c3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1730bf2c1c42e2" /><Relationship Type="http://schemas.openxmlformats.org/officeDocument/2006/relationships/notesMaster" Target="/ppt/notesMasters/notesMaster1.xml" Id="R163c81517e3647d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f633f1bc6ed4d2d" /><Relationship Type="http://schemas.openxmlformats.org/officeDocument/2006/relationships/notesMaster" Target="/ppt/notesMasters/notesMaster1.xml" Id="Rff44e1ea9c3a4e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219fb4c55a4a46" /><Relationship Type="http://schemas.openxmlformats.org/officeDocument/2006/relationships/image" Target="/ppt/media/image.png" Id="R58526c3c6e6b454d" /><Relationship Type="http://schemas.openxmlformats.org/officeDocument/2006/relationships/image" Target="/ppt/media/image2.png" Id="R21c48db56a834f68" /><Relationship Type="http://schemas.openxmlformats.org/officeDocument/2006/relationships/image" Target="/ppt/media/image.jpeg" Id="Rd77453b04d4e4f2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3311f1ad23446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8526c3c6e6b454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1c48db56a834f6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7453b04d4e4f2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c3b0df44af64da4" /><Relationship Type="http://schemas.openxmlformats.org/officeDocument/2006/relationships/slideLayout" Target="/ppt/slideLayouts/slideLayout1.xml" Id="R1f461022297d4c6c" /><Relationship Type="http://schemas.openxmlformats.org/officeDocument/2006/relationships/slideLayout" Target="/ppt/slideLayouts/slideLayout2.xml" Id="Raf09d4164f624b4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f461022297d4c6c"/>
    <p:sldLayoutId xmlns:r="http://schemas.openxmlformats.org/officeDocument/2006/relationships" id="2147483650" r:id="Raf09d4164f624b4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3d9a1fdde04a71" /><Relationship Type="http://schemas.openxmlformats.org/officeDocument/2006/relationships/notesSlide" Target="/ppt/notesSlides/notesSlide1.xml" Id="Rdb984440d6e1465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08a6cdf12a4815" /><Relationship Type="http://schemas.openxmlformats.org/officeDocument/2006/relationships/notesSlide" Target="/ppt/notesSlides/notesSlide2.xml" Id="R602b9e59abd541b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108ba35e44085" /><Relationship Type="http://schemas.openxmlformats.org/officeDocument/2006/relationships/notesSlide" Target="/ppt/notesSlides/notesSlide3.xml" Id="Rddec04d13b08424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b472eaf50c4ccf" /><Relationship Type="http://schemas.openxmlformats.org/officeDocument/2006/relationships/notesSlide" Target="/ppt/notesSlides/notesSlide4.xml" Id="Rdd73d32862ef4e3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15a4e9dcb44bf4" /><Relationship Type="http://schemas.openxmlformats.org/officeDocument/2006/relationships/notesSlide" Target="/ppt/notesSlides/notesSlide5.xml" Id="R6ffc12141ff544f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a240a0a0764345" /><Relationship Type="http://schemas.openxmlformats.org/officeDocument/2006/relationships/notesSlide" Target="/ppt/notesSlides/notesSlide6.xml" Id="R553c46c087fe47f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23c5a4070e4201" /><Relationship Type="http://schemas.openxmlformats.org/officeDocument/2006/relationships/notesSlide" Target="/ppt/notesSlides/notesSlide7.xml" Id="R5b8855c5deac497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bd59fb23be4ffe" /><Relationship Type="http://schemas.openxmlformats.org/officeDocument/2006/relationships/notesSlide" Target="/ppt/notesSlides/notesSlide8.xml" Id="R93933f5d1cad4bd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2cccfff71544c0" /><Relationship Type="http://schemas.openxmlformats.org/officeDocument/2006/relationships/notesSlide" Target="/ppt/notesSlides/notesSlide9.xml" Id="R8ab85d16383d437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a7e9d90305424a" /><Relationship Type="http://schemas.openxmlformats.org/officeDocument/2006/relationships/notesSlide" Target="/ppt/notesSlides/notesSlide10.xml" Id="R83c1f4211644443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8c348bc6544e3d" /><Relationship Type="http://schemas.openxmlformats.org/officeDocument/2006/relationships/notesSlide" Target="/ppt/notesSlides/notesSlide11.xml" Id="R2a56a5952bdd40e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0724ac2d2448fe" /><Relationship Type="http://schemas.openxmlformats.org/officeDocument/2006/relationships/notesSlide" Target="/ppt/notesSlides/notesSlide12.xml" Id="R334853c221b4437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766d6076342c1" /><Relationship Type="http://schemas.openxmlformats.org/officeDocument/2006/relationships/notesSlide" Target="/ppt/notesSlides/notesSlide13.xml" Id="R52ddb7aa7c024ad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85edfcecd4477c" /><Relationship Type="http://schemas.openxmlformats.org/officeDocument/2006/relationships/notesSlide" Target="/ppt/notesSlides/notesSlide14.xml" Id="R3507f52ae20e4d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John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1:1  |  2 John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作長老的寫信給蒙揀選的太太和她的兒女，就是我誠心所愛的；不但我愛，也是一切知道真理之人所愛的。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elder unto the elect lady and her children, whom I love in the truth; and not I only, but also all they that have known the truth;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1:2  |  2 John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愛你們是為真理的緣故，這真理存在我們裏面，也必永遠與我們同在。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truth’s sake, which dwelleth in us, and shall be with us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1:3  |  2 John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恩惠、憐憫、平安從父神和他兒子耶穌基督在真理和愛心上必常與我們同在！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with you, mercy, and peace, from God the Father, and from the Lord Jesus Christ, the Son of the Father, in truth and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1:4  |  2 John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我見你的兒女，有照我們從父所受之命令遵行真理的，就甚歡喜。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rejoiced greatly that I found of thy children walking in truth, as we have received a commandment from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1:5  |  2 John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太太啊，我現在勸你，我們大家要彼此相愛。這並不是我寫一條新命令給你，乃是我們從起初所受的命令。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I beseech thee, lady, not as though I wrote a new commandment unto thee, but that which we had from the beginning, that we love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1:6  |  2 John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我們若照他的命令行，這就是愛。你們從起初所聽見當行的，就是這命令。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is love, that we walk after his commandments. This is the commandment, That, as ye have heard from the beginning, ye should walk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1:7  |  2 John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因為世上有許多迷惑人的出來，他們不認耶穌基督是成了肉身來的；這就是那迷惑人、敵基督的。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many deceivers are entered into the world, who confess not that Jesus Christ is come in the flesh. This is a deceiver and an antichrist.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1:8  |  2 John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你們要小心，不要失去你們所做的工，乃要得着滿足的賞賜。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to yourselves, that we lose not those things which we have wrought, but that we receive a full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1:9  |  2 John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凡越過基督的教訓不常守着的，就沒有神；常守這教訓的，就有父又有子。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transgresseth, and abideth not in the doctrine of Christ, hath not God. He that abideth in the doctrine of Christ, he hath both the Father and the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1:10  |  2 John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若有人到你們那裏，不是傳這教訓，不要接他到家裏，也不要問他的安；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there come any unto you, and bring not this doctrine, receive him not into your house, neither bid him God speed: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1:11  |  2 John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因為問他安的，就在他的惡行上有分。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biddeth him God speed is partaker of his evil deeds.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1:12  |  2 John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我還有許多事要寫給你們，卻不願意用紙墨[寫出來]，但盼望到你們那裏，與你們當面談論，使你們的喜樂滿足。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many things to write unto you, I would not write with paper and ink: but I trust to come unto you, and speak face to face, that our joy may be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約翰二書 1:13  |  2 John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你那蒙揀選之姊妹的兒女都問你安。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children of thy elect sister greet thee.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2026-08-26T15:00:32.4880000Z</dcterms:created>
  <dcterms:modified xsi:type="dcterms:W3CDTF">2026-08-26T15:00:32.4880000Z</dcterms:modified>
</coreProperties>
</file>