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1c83a5deffc4567" /><Relationship Type="http://schemas.openxmlformats.org/officeDocument/2006/relationships/extended-properties" Target="/docProps/app.xml" Id="R319b35b0bb934507" /><Relationship Type="http://schemas.openxmlformats.org/officeDocument/2006/relationships/officeDocument" Target="/ppt/presentation.xml" Id="R7a34ebcfa3054fd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cbc8adc137542e5"/>
  </p:sldMasterIdLst>
  <p:notesMasterIdLst>
    <p:notesMasterId xmlns:r="http://schemas.openxmlformats.org/officeDocument/2006/relationships" r:id="R776d7b9110f042ff"/>
  </p:notesMasterIdLst>
  <p:sldIdLst>
    <p:sldId xmlns:r="http://schemas.openxmlformats.org/officeDocument/2006/relationships" id="256" r:id="R1ca6d73c431c4257"/>
    <p:sldId xmlns:r="http://schemas.openxmlformats.org/officeDocument/2006/relationships" id="257" r:id="Rf89f60c6c9154f59"/>
    <p:sldId xmlns:r="http://schemas.openxmlformats.org/officeDocument/2006/relationships" id="258" r:id="Rdcef89739b0d4fae"/>
    <p:sldId xmlns:r="http://schemas.openxmlformats.org/officeDocument/2006/relationships" id="259" r:id="R34bf2eaf3240474a"/>
    <p:sldId xmlns:r="http://schemas.openxmlformats.org/officeDocument/2006/relationships" id="260" r:id="Ra5424f45efd94974"/>
    <p:sldId xmlns:r="http://schemas.openxmlformats.org/officeDocument/2006/relationships" id="261" r:id="R090dadf615734708"/>
    <p:sldId xmlns:r="http://schemas.openxmlformats.org/officeDocument/2006/relationships" id="262" r:id="Rbcd834d4d9254d30"/>
    <p:sldId xmlns:r="http://schemas.openxmlformats.org/officeDocument/2006/relationships" id="263" r:id="Rc11b37d1c71144ad"/>
    <p:sldId xmlns:r="http://schemas.openxmlformats.org/officeDocument/2006/relationships" id="264" r:id="R1fa28688fa934440"/>
    <p:sldId xmlns:r="http://schemas.openxmlformats.org/officeDocument/2006/relationships" id="265" r:id="R2668477508644fa0"/>
    <p:sldId xmlns:r="http://schemas.openxmlformats.org/officeDocument/2006/relationships" id="266" r:id="R191e975476654991"/>
    <p:sldId xmlns:r="http://schemas.openxmlformats.org/officeDocument/2006/relationships" id="267" r:id="R437a23bd8adb4607"/>
    <p:sldId xmlns:r="http://schemas.openxmlformats.org/officeDocument/2006/relationships" id="268" r:id="R2608094f3be54685"/>
    <p:sldId xmlns:r="http://schemas.openxmlformats.org/officeDocument/2006/relationships" id="269" r:id="Rdc2dc7e9dc5e4c0f"/>
    <p:sldId xmlns:r="http://schemas.openxmlformats.org/officeDocument/2006/relationships" id="270" r:id="Rfa98b9a9d2974cb8"/>
    <p:sldId xmlns:r="http://schemas.openxmlformats.org/officeDocument/2006/relationships" id="271" r:id="R0ac3bc2570ea41f5"/>
    <p:sldId xmlns:r="http://schemas.openxmlformats.org/officeDocument/2006/relationships" id="272" r:id="Rf30cabaadd6a4f1e"/>
    <p:sldId xmlns:r="http://schemas.openxmlformats.org/officeDocument/2006/relationships" id="273" r:id="R99c69da6652d46f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94f3fb27c6c4368" /><Relationship Type="http://schemas.openxmlformats.org/officeDocument/2006/relationships/slideMaster" Target="/ppt/slideMasters/slideMaster1.xml" Id="Rdcbc8adc137542e5" /><Relationship Type="http://schemas.openxmlformats.org/officeDocument/2006/relationships/notesMaster" Target="/ppt/notesMasters/notesMaster1.xml" Id="R776d7b9110f042ff" /><Relationship Type="http://schemas.openxmlformats.org/officeDocument/2006/relationships/presProps" Target="/ppt/presProps.xml" Id="Re18cf741ff8c412e" /><Relationship Type="http://schemas.openxmlformats.org/officeDocument/2006/relationships/tableStyles" Target="/ppt/tableStyles.xml" Id="Rf9aec3e49f97402f" /><Relationship Type="http://schemas.openxmlformats.org/officeDocument/2006/relationships/slide" Target="/ppt/slides/slide1.xml" Id="R1ca6d73c431c4257" /><Relationship Type="http://schemas.openxmlformats.org/officeDocument/2006/relationships/slide" Target="/ppt/slides/slide2.xml" Id="Rf89f60c6c9154f59" /><Relationship Type="http://schemas.openxmlformats.org/officeDocument/2006/relationships/slide" Target="/ppt/slides/slide3.xml" Id="Rdcef89739b0d4fae" /><Relationship Type="http://schemas.openxmlformats.org/officeDocument/2006/relationships/slide" Target="/ppt/slides/slide4.xml" Id="R34bf2eaf3240474a" /><Relationship Type="http://schemas.openxmlformats.org/officeDocument/2006/relationships/slide" Target="/ppt/slides/slide5.xml" Id="Ra5424f45efd94974" /><Relationship Type="http://schemas.openxmlformats.org/officeDocument/2006/relationships/slide" Target="/ppt/slides/slide6.xml" Id="R090dadf615734708" /><Relationship Type="http://schemas.openxmlformats.org/officeDocument/2006/relationships/slide" Target="/ppt/slides/slide7.xml" Id="Rbcd834d4d9254d30" /><Relationship Type="http://schemas.openxmlformats.org/officeDocument/2006/relationships/slide" Target="/ppt/slides/slide8.xml" Id="Rc11b37d1c71144ad" /><Relationship Type="http://schemas.openxmlformats.org/officeDocument/2006/relationships/slide" Target="/ppt/slides/slide9.xml" Id="R1fa28688fa934440" /><Relationship Type="http://schemas.openxmlformats.org/officeDocument/2006/relationships/slide" Target="/ppt/slides/slide10.xml" Id="R2668477508644fa0" /><Relationship Type="http://schemas.openxmlformats.org/officeDocument/2006/relationships/slide" Target="/ppt/slides/slide11.xml" Id="R191e975476654991" /><Relationship Type="http://schemas.openxmlformats.org/officeDocument/2006/relationships/slide" Target="/ppt/slides/slide12.xml" Id="R437a23bd8adb4607" /><Relationship Type="http://schemas.openxmlformats.org/officeDocument/2006/relationships/slide" Target="/ppt/slides/slide13.xml" Id="R2608094f3be54685" /><Relationship Type="http://schemas.openxmlformats.org/officeDocument/2006/relationships/slide" Target="/ppt/slides/slide14.xml" Id="Rdc2dc7e9dc5e4c0f" /><Relationship Type="http://schemas.openxmlformats.org/officeDocument/2006/relationships/slide" Target="/ppt/slides/slide15.xml" Id="Rfa98b9a9d2974cb8" /><Relationship Type="http://schemas.openxmlformats.org/officeDocument/2006/relationships/slide" Target="/ppt/slides/slide16.xml" Id="R0ac3bc2570ea41f5" /><Relationship Type="http://schemas.openxmlformats.org/officeDocument/2006/relationships/slide" Target="/ppt/slides/slide17.xml" Id="Rf30cabaadd6a4f1e" /><Relationship Type="http://schemas.openxmlformats.org/officeDocument/2006/relationships/slide" Target="/ppt/slides/slide18.xml" Id="R99c69da6652d46f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9c00aad6027499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5de24588df942bb" /><Relationship Type="http://schemas.openxmlformats.org/officeDocument/2006/relationships/notesMaster" Target="/ppt/notesMasters/notesMaster1.xml" Id="Rffd7d2bb48ba401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f06cb65d8064c97" /><Relationship Type="http://schemas.openxmlformats.org/officeDocument/2006/relationships/notesMaster" Target="/ppt/notesMasters/notesMaster1.xml" Id="Rff2491c8d0564c1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9963ceb67df4ed8" /><Relationship Type="http://schemas.openxmlformats.org/officeDocument/2006/relationships/notesMaster" Target="/ppt/notesMasters/notesMaster1.xml" Id="R0c38c4135738400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e3357c55ef446d0" /><Relationship Type="http://schemas.openxmlformats.org/officeDocument/2006/relationships/notesMaster" Target="/ppt/notesMasters/notesMaster1.xml" Id="Rf07d6771ebb14f0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07f0060dafc4cc7" /><Relationship Type="http://schemas.openxmlformats.org/officeDocument/2006/relationships/notesMaster" Target="/ppt/notesMasters/notesMaster1.xml" Id="R04ef6fc895e64c7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27f1df178c24fcd" /><Relationship Type="http://schemas.openxmlformats.org/officeDocument/2006/relationships/notesMaster" Target="/ppt/notesMasters/notesMaster1.xml" Id="Rbbb7cb156d1845c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05d8d19785340ad" /><Relationship Type="http://schemas.openxmlformats.org/officeDocument/2006/relationships/notesMaster" Target="/ppt/notesMasters/notesMaster1.xml" Id="R98ef9793fd12410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7df87f3a2494583" /><Relationship Type="http://schemas.openxmlformats.org/officeDocument/2006/relationships/notesMaster" Target="/ppt/notesMasters/notesMaster1.xml" Id="R1efb829dc14247d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fd5cfc8ca3d4b74" /><Relationship Type="http://schemas.openxmlformats.org/officeDocument/2006/relationships/notesMaster" Target="/ppt/notesMasters/notesMaster1.xml" Id="Ra24d7bfcbe5341a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24c931790254b92" /><Relationship Type="http://schemas.openxmlformats.org/officeDocument/2006/relationships/notesMaster" Target="/ppt/notesMasters/notesMaster1.xml" Id="Ra3da1b7e37a94a5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ee703b469d4458c" /><Relationship Type="http://schemas.openxmlformats.org/officeDocument/2006/relationships/notesMaster" Target="/ppt/notesMasters/notesMaster1.xml" Id="R183336ddd048432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2ca8a85a67b4634" /><Relationship Type="http://schemas.openxmlformats.org/officeDocument/2006/relationships/notesMaster" Target="/ppt/notesMasters/notesMaster1.xml" Id="R8f9ce7ee07a34c5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7f7e2f85a3e4f21" /><Relationship Type="http://schemas.openxmlformats.org/officeDocument/2006/relationships/notesMaster" Target="/ppt/notesMasters/notesMaster1.xml" Id="Rb8ce3e49552f45d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4ba3bca170f46ef" /><Relationship Type="http://schemas.openxmlformats.org/officeDocument/2006/relationships/notesMaster" Target="/ppt/notesMasters/notesMaster1.xml" Id="R03fa6de5270644a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b657f4ee18c40b9" /><Relationship Type="http://schemas.openxmlformats.org/officeDocument/2006/relationships/notesMaster" Target="/ppt/notesMasters/notesMaster1.xml" Id="R0ed716c182f249d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eebfd396ef524918" /><Relationship Type="http://schemas.openxmlformats.org/officeDocument/2006/relationships/notesMaster" Target="/ppt/notesMasters/notesMaster1.xml" Id="R2e21054c225f4d2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88c2d5b0ba74757" /><Relationship Type="http://schemas.openxmlformats.org/officeDocument/2006/relationships/notesMaster" Target="/ppt/notesMasters/notesMaster1.xml" Id="Rb103c4947f0441f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8f329c7243fd4d98" /><Relationship Type="http://schemas.openxmlformats.org/officeDocument/2006/relationships/notesMaster" Target="/ppt/notesMasters/notesMaster1.xml" Id="Rf7e1c430367945e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4f8c521a47d4127" /><Relationship Type="http://schemas.openxmlformats.org/officeDocument/2006/relationships/image" Target="/ppt/media/image.png" Id="R57649f054ed246eb" /><Relationship Type="http://schemas.openxmlformats.org/officeDocument/2006/relationships/image" Target="/ppt/media/image2.png" Id="R96ec0596a76542b6" /><Relationship Type="http://schemas.openxmlformats.org/officeDocument/2006/relationships/image" Target="/ppt/media/image.jpeg" Id="R56546ddb3a00435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6574d12a12e4f5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7649f054ed246e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6ec0596a76542b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546ddb3a00435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1cd89a625e24f24" /><Relationship Type="http://schemas.openxmlformats.org/officeDocument/2006/relationships/slideLayout" Target="/ppt/slideLayouts/slideLayout1.xml" Id="R7bfa4fadce63493e" /><Relationship Type="http://schemas.openxmlformats.org/officeDocument/2006/relationships/slideLayout" Target="/ppt/slideLayouts/slideLayout2.xml" Id="R42a6e1e698e04a2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bfa4fadce63493e"/>
    <p:sldLayoutId xmlns:r="http://schemas.openxmlformats.org/officeDocument/2006/relationships" id="2147483650" r:id="R42a6e1e698e04a2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d3796e94f34313" /><Relationship Type="http://schemas.openxmlformats.org/officeDocument/2006/relationships/notesSlide" Target="/ppt/notesSlides/notesSlide1.xml" Id="Rc8abc11c8586451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bf6bfb31b04c5f" /><Relationship Type="http://schemas.openxmlformats.org/officeDocument/2006/relationships/notesSlide" Target="/ppt/notesSlides/notesSlide2.xml" Id="R5b291a81502f4e3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f248fa9c49492e" /><Relationship Type="http://schemas.openxmlformats.org/officeDocument/2006/relationships/notesSlide" Target="/ppt/notesSlides/notesSlide3.xml" Id="R4685b4d685c2434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5ac769a83e414c" /><Relationship Type="http://schemas.openxmlformats.org/officeDocument/2006/relationships/notesSlide" Target="/ppt/notesSlides/notesSlide4.xml" Id="Rb9b187d519ef47b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5b9505ca7a445e" /><Relationship Type="http://schemas.openxmlformats.org/officeDocument/2006/relationships/notesSlide" Target="/ppt/notesSlides/notesSlide5.xml" Id="Ra91ccde36ae24b3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1cff192fd24d7b" /><Relationship Type="http://schemas.openxmlformats.org/officeDocument/2006/relationships/notesSlide" Target="/ppt/notesSlides/notesSlide6.xml" Id="Rcdd27df6921e48c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af0476a76f4949" /><Relationship Type="http://schemas.openxmlformats.org/officeDocument/2006/relationships/notesSlide" Target="/ppt/notesSlides/notesSlide7.xml" Id="R6519c7e376b1452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7fad34774c4fb2" /><Relationship Type="http://schemas.openxmlformats.org/officeDocument/2006/relationships/notesSlide" Target="/ppt/notesSlides/notesSlide8.xml" Id="R2592f9e9bd7b4bb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485932c3d64c7d" /><Relationship Type="http://schemas.openxmlformats.org/officeDocument/2006/relationships/notesSlide" Target="/ppt/notesSlides/notesSlide9.xml" Id="R77267523f7b4474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a5417f85ed48d5" /><Relationship Type="http://schemas.openxmlformats.org/officeDocument/2006/relationships/notesSlide" Target="/ppt/notesSlides/notesSlide10.xml" Id="Ra1dd00f4bcae419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da50ce5fcd47ce" /><Relationship Type="http://schemas.openxmlformats.org/officeDocument/2006/relationships/notesSlide" Target="/ppt/notesSlides/notesSlide11.xml" Id="Rd36bd0386d654fe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4f51aee2b54ef1" /><Relationship Type="http://schemas.openxmlformats.org/officeDocument/2006/relationships/notesSlide" Target="/ppt/notesSlides/notesSlide12.xml" Id="R7763f6e921864aa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38b2587ff843fb" /><Relationship Type="http://schemas.openxmlformats.org/officeDocument/2006/relationships/notesSlide" Target="/ppt/notesSlides/notesSlide13.xml" Id="Rb04c9248bce94fe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b1d339077a4785" /><Relationship Type="http://schemas.openxmlformats.org/officeDocument/2006/relationships/notesSlide" Target="/ppt/notesSlides/notesSlide14.xml" Id="R26efd01fcf3a4a8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9a8c7e695b4a00" /><Relationship Type="http://schemas.openxmlformats.org/officeDocument/2006/relationships/notesSlide" Target="/ppt/notesSlides/notesSlide15.xml" Id="R4979259455ba4cd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c8108b8b334fca" /><Relationship Type="http://schemas.openxmlformats.org/officeDocument/2006/relationships/notesSlide" Target="/ppt/notesSlides/notesSlide16.xml" Id="R75aa729d128a4c8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5c9b2a4bd34912" /><Relationship Type="http://schemas.openxmlformats.org/officeDocument/2006/relationships/notesSlide" Target="/ppt/notesSlides/notesSlide17.xml" Id="R1fa7645557fc495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dcac6ee6254483" /><Relationship Type="http://schemas.openxmlformats.org/officeDocument/2006/relationships/notesSlide" Target="/ppt/notesSlides/notesSlide18.xml" Id="R8717db3a8d124c0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2 Timothy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3:1  |  2 Timothy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你該知道，末世必有危險的日子來到。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know also, that in the last days perilous times shall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3:2  |  2 Timothy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因為那時，人要專顧自己，貪愛錢財，自誇，狂傲，謗讟，違背父母，忘恩負義，心不聖潔，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men shall be lovers of their own selves, covetous, boasters, proud, blasphemers, disobedient to parents, unthankful, unholy,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3:3  |  2 Timothy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無親情，不解怨，好說讒言，不能自約，性情凶暴，不愛良善，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Without natural affection, trucebreakers, false accusers, incontinent, fierce, despisers of those that are good,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3:4  |  2 Timothy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賣主賣友，任意妄為，自高自大，愛宴樂，不愛神，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Traitors, heady, highminded, lovers of pleasures more than lovers of God;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3:5  |  2 Timothy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有敬虔的外貌，卻背了敬虔的實意；這等人你要躲開。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Having a form of godliness, but denying the power thereof: from such turn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3:6  |  2 Timothy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那偷進人家、牢籠無知婦女的，正是這等人。這些婦女擔負罪惡，被各樣的私慾引誘，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of this sort are they which creep into houses, and lead captive silly women laden with sins, led away with divers lusts,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3:7  |  2 Timothy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常常學習，終久不能明白真道。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 learning, and never able to come to the knowledge of the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3:8  |  2 Timothy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從前雅尼和佯庇怎樣敵擋摩西，這等人也怎樣敵擋真道。他們的心地壞了，在真道上是可廢棄的。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as Jannes and Jambres withstood Moses, so do these also resist the truth: men of corrupt minds, reprobate concerning the faith.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3:9  |  2 Timothy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然而他們不能再這樣敵擋；因為他們的愚昧必在眾人面前顯露出來，像那二人一樣。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they shall proceed no further: for their folly shall be manifest unto all men, as theirs also was.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3:10  |  2 Timothy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但你已經服從了我的教訓、品行、志向、信心、寬容、愛心、忍耐，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 hast fully known my doctrine, manner of life, purpose, faith, longsuffering, charity, patience,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3:11  |  2 Timothy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以及我在安提阿、以哥念、路司得所遭遇的逼迫、苦難。我所忍受是何等的逼迫；但從這一切苦難中，主都把我救出來了。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Persecutions, afflictions, which came unto me at Antioch, at Iconium, at Lystra; what persecutions I endured: but out of them all the Lord delivered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3:12  |  2 Timothy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不但如此，凡立志在基督耶穌裏敬虔度日的也都要受逼迫。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and all that will live godly in Christ Jesus shall suffer persecution.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3:13  |  2 Timothy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只是作惡的和迷惑人的，必越久越惡，他欺哄人，也被人欺哄。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evil men and seducers shall wax worse and worse, deceiving, and being deceived.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3:14  |  2 Timothy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但你所學習的，所確信的，要存在心裏；因為你知道是跟誰學的，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continue thou in the things which thou hast learned and hast been assured of, knowing of whom thou hast learned them;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3:15  |  2 Timothy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並且知道你是從小明白聖經，這聖經能使你因信基督耶穌，有得救的智慧。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that from a child thou hast known the holy scriptures, which are able to make thee wise unto salvation through faith which is in Christ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3:16  |  2 Timothy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聖經都是神所默示的，於教訓、督責、使人歸正、教導人學義都是有益的，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scripture is given by inspiration of God, and is profitable for doctrine, for reproof, for correction, for instruction in righteousness: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3:17  |  2 Timothy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叫屬神的人得以完全，預備行各樣的善事。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 man of God may be perfect, throughly furnished unto all good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2026-08-26T14:54:41.1000000Z</dcterms:created>
  <dcterms:modified xsi:type="dcterms:W3CDTF">2026-08-26T14:54:41.1000000Z</dcterms:modified>
</coreProperties>
</file>