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2c7d57f0479480c" /><Relationship Type="http://schemas.openxmlformats.org/officeDocument/2006/relationships/extended-properties" Target="/docProps/app.xml" Id="R5a6d6deeae354b26" /><Relationship Type="http://schemas.openxmlformats.org/officeDocument/2006/relationships/officeDocument" Target="/ppt/presentation.xml" Id="R2c4fa281dcbd4e2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a429a34d9214875"/>
  </p:sldMasterIdLst>
  <p:notesMasterIdLst>
    <p:notesMasterId xmlns:r="http://schemas.openxmlformats.org/officeDocument/2006/relationships" r:id="R8dad0d0944f9430a"/>
  </p:notesMasterIdLst>
  <p:sldIdLst>
    <p:sldId xmlns:r="http://schemas.openxmlformats.org/officeDocument/2006/relationships" id="256" r:id="Recddd07f8436480f"/>
    <p:sldId xmlns:r="http://schemas.openxmlformats.org/officeDocument/2006/relationships" id="257" r:id="Rcb5cfe71fa17401c"/>
    <p:sldId xmlns:r="http://schemas.openxmlformats.org/officeDocument/2006/relationships" id="258" r:id="R70b0e83338054a1e"/>
    <p:sldId xmlns:r="http://schemas.openxmlformats.org/officeDocument/2006/relationships" id="259" r:id="R164e956804c44c96"/>
    <p:sldId xmlns:r="http://schemas.openxmlformats.org/officeDocument/2006/relationships" id="260" r:id="Rf9c81a5e59524e6f"/>
    <p:sldId xmlns:r="http://schemas.openxmlformats.org/officeDocument/2006/relationships" id="261" r:id="R3837f75919f843b2"/>
    <p:sldId xmlns:r="http://schemas.openxmlformats.org/officeDocument/2006/relationships" id="262" r:id="Rc086e7e8468e4157"/>
    <p:sldId xmlns:r="http://schemas.openxmlformats.org/officeDocument/2006/relationships" id="263" r:id="R53a865f20d78417c"/>
    <p:sldId xmlns:r="http://schemas.openxmlformats.org/officeDocument/2006/relationships" id="264" r:id="Rc612daa18fcd4b36"/>
    <p:sldId xmlns:r="http://schemas.openxmlformats.org/officeDocument/2006/relationships" id="265" r:id="R930fb3a33bd842ed"/>
    <p:sldId xmlns:r="http://schemas.openxmlformats.org/officeDocument/2006/relationships" id="266" r:id="R5fa9c15ca96d4604"/>
    <p:sldId xmlns:r="http://schemas.openxmlformats.org/officeDocument/2006/relationships" id="267" r:id="R33cb6b48856546b5"/>
    <p:sldId xmlns:r="http://schemas.openxmlformats.org/officeDocument/2006/relationships" id="268" r:id="Rc5792e7602c441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456e43983d14f71" /><Relationship Type="http://schemas.openxmlformats.org/officeDocument/2006/relationships/slideMaster" Target="/ppt/slideMasters/slideMaster1.xml" Id="Rba429a34d9214875" /><Relationship Type="http://schemas.openxmlformats.org/officeDocument/2006/relationships/notesMaster" Target="/ppt/notesMasters/notesMaster1.xml" Id="R8dad0d0944f9430a" /><Relationship Type="http://schemas.openxmlformats.org/officeDocument/2006/relationships/presProps" Target="/ppt/presProps.xml" Id="Rf272dcaa84964e14" /><Relationship Type="http://schemas.openxmlformats.org/officeDocument/2006/relationships/tableStyles" Target="/ppt/tableStyles.xml" Id="Rb8f63327593a4c43" /><Relationship Type="http://schemas.openxmlformats.org/officeDocument/2006/relationships/slide" Target="/ppt/slides/slide1.xml" Id="Recddd07f8436480f" /><Relationship Type="http://schemas.openxmlformats.org/officeDocument/2006/relationships/slide" Target="/ppt/slides/slide2.xml" Id="Rcb5cfe71fa17401c" /><Relationship Type="http://schemas.openxmlformats.org/officeDocument/2006/relationships/slide" Target="/ppt/slides/slide3.xml" Id="R70b0e83338054a1e" /><Relationship Type="http://schemas.openxmlformats.org/officeDocument/2006/relationships/slide" Target="/ppt/slides/slide4.xml" Id="R164e956804c44c96" /><Relationship Type="http://schemas.openxmlformats.org/officeDocument/2006/relationships/slide" Target="/ppt/slides/slide5.xml" Id="Rf9c81a5e59524e6f" /><Relationship Type="http://schemas.openxmlformats.org/officeDocument/2006/relationships/slide" Target="/ppt/slides/slide6.xml" Id="R3837f75919f843b2" /><Relationship Type="http://schemas.openxmlformats.org/officeDocument/2006/relationships/slide" Target="/ppt/slides/slide7.xml" Id="Rc086e7e8468e4157" /><Relationship Type="http://schemas.openxmlformats.org/officeDocument/2006/relationships/slide" Target="/ppt/slides/slide8.xml" Id="R53a865f20d78417c" /><Relationship Type="http://schemas.openxmlformats.org/officeDocument/2006/relationships/slide" Target="/ppt/slides/slide9.xml" Id="Rc612daa18fcd4b36" /><Relationship Type="http://schemas.openxmlformats.org/officeDocument/2006/relationships/slide" Target="/ppt/slides/slide10.xml" Id="R930fb3a33bd842ed" /><Relationship Type="http://schemas.openxmlformats.org/officeDocument/2006/relationships/slide" Target="/ppt/slides/slide11.xml" Id="R5fa9c15ca96d4604" /><Relationship Type="http://schemas.openxmlformats.org/officeDocument/2006/relationships/slide" Target="/ppt/slides/slide12.xml" Id="R33cb6b48856546b5" /><Relationship Type="http://schemas.openxmlformats.org/officeDocument/2006/relationships/slide" Target="/ppt/slides/slide13.xml" Id="Rc5792e7602c441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26654d9d552420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2ee051a0f884b32" /><Relationship Type="http://schemas.openxmlformats.org/officeDocument/2006/relationships/notesMaster" Target="/ppt/notesMasters/notesMaster1.xml" Id="R03fad895f63f431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9caac6db5564622" /><Relationship Type="http://schemas.openxmlformats.org/officeDocument/2006/relationships/notesMaster" Target="/ppt/notesMasters/notesMaster1.xml" Id="R8ae8372a22e5405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a365df613fe4a35" /><Relationship Type="http://schemas.openxmlformats.org/officeDocument/2006/relationships/notesMaster" Target="/ppt/notesMasters/notesMaster1.xml" Id="R8422dfbb9682478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2f949f93d46495c" /><Relationship Type="http://schemas.openxmlformats.org/officeDocument/2006/relationships/notesMaster" Target="/ppt/notesMasters/notesMaster1.xml" Id="R7d00b79625b046e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35e3e8b185f4cf4" /><Relationship Type="http://schemas.openxmlformats.org/officeDocument/2006/relationships/notesMaster" Target="/ppt/notesMasters/notesMaster1.xml" Id="R79a8f6946b92474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326d65117af4367" /><Relationship Type="http://schemas.openxmlformats.org/officeDocument/2006/relationships/notesMaster" Target="/ppt/notesMasters/notesMaster1.xml" Id="R8992a02fbd0842c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20081bf67b0426f" /><Relationship Type="http://schemas.openxmlformats.org/officeDocument/2006/relationships/notesMaster" Target="/ppt/notesMasters/notesMaster1.xml" Id="R639d17a7b97c4db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d051b3031c4d7a" /><Relationship Type="http://schemas.openxmlformats.org/officeDocument/2006/relationships/notesMaster" Target="/ppt/notesMasters/notesMaster1.xml" Id="R27362ec329ea4d9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ecd9a02dd59489a" /><Relationship Type="http://schemas.openxmlformats.org/officeDocument/2006/relationships/notesMaster" Target="/ppt/notesMasters/notesMaster1.xml" Id="R3525bacdf0234ba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d51ee101df242e0" /><Relationship Type="http://schemas.openxmlformats.org/officeDocument/2006/relationships/notesMaster" Target="/ppt/notesMasters/notesMaster1.xml" Id="R772763f03af44bb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a7e507a75a54029" /><Relationship Type="http://schemas.openxmlformats.org/officeDocument/2006/relationships/notesMaster" Target="/ppt/notesMasters/notesMaster1.xml" Id="R13743b2e54154d4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35c30a84be34bc2" /><Relationship Type="http://schemas.openxmlformats.org/officeDocument/2006/relationships/notesMaster" Target="/ppt/notesMasters/notesMaster1.xml" Id="Raafa967bb571417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a0f2923dfa14b3c" /><Relationship Type="http://schemas.openxmlformats.org/officeDocument/2006/relationships/notesMaster" Target="/ppt/notesMasters/notesMaster1.xml" Id="R184bdad443dd41e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3b2019b988d4ac5" /><Relationship Type="http://schemas.openxmlformats.org/officeDocument/2006/relationships/image" Target="/ppt/media/image.png" Id="R5f16f2cafe6246bc" /><Relationship Type="http://schemas.openxmlformats.org/officeDocument/2006/relationships/image" Target="/ppt/media/image2.png" Id="R04756fde4bf34f72" /><Relationship Type="http://schemas.openxmlformats.org/officeDocument/2006/relationships/image" Target="/ppt/media/image.jpeg" Id="R7ed04f645e7345d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790d689d7724b6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f16f2cafe6246b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4756fde4bf34f7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d04f645e7345d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20c6e91b67f4431" /><Relationship Type="http://schemas.openxmlformats.org/officeDocument/2006/relationships/slideLayout" Target="/ppt/slideLayouts/slideLayout1.xml" Id="Rf13331c15622419b" /><Relationship Type="http://schemas.openxmlformats.org/officeDocument/2006/relationships/slideLayout" Target="/ppt/slideLayouts/slideLayout2.xml" Id="R57ebf94ea0304f4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13331c15622419b"/>
    <p:sldLayoutId xmlns:r="http://schemas.openxmlformats.org/officeDocument/2006/relationships" id="2147483650" r:id="R57ebf94ea0304f4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ca1386a47942d9" /><Relationship Type="http://schemas.openxmlformats.org/officeDocument/2006/relationships/notesSlide" Target="/ppt/notesSlides/notesSlide1.xml" Id="Rf2f0d7787815492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9d29b58d2945d2" /><Relationship Type="http://schemas.openxmlformats.org/officeDocument/2006/relationships/notesSlide" Target="/ppt/notesSlides/notesSlide2.xml" Id="R26a2436f587741d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7ef29caaa64c79" /><Relationship Type="http://schemas.openxmlformats.org/officeDocument/2006/relationships/notesSlide" Target="/ppt/notesSlides/notesSlide3.xml" Id="Rbc7b0cec98fd4ac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50d368534140a6" /><Relationship Type="http://schemas.openxmlformats.org/officeDocument/2006/relationships/notesSlide" Target="/ppt/notesSlides/notesSlide4.xml" Id="R9e8a0f670ae749e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fa59bf25b44f56" /><Relationship Type="http://schemas.openxmlformats.org/officeDocument/2006/relationships/notesSlide" Target="/ppt/notesSlides/notesSlide5.xml" Id="R8e45e97702d1437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ca619914cf43b5" /><Relationship Type="http://schemas.openxmlformats.org/officeDocument/2006/relationships/notesSlide" Target="/ppt/notesSlides/notesSlide6.xml" Id="R8904bc0b06e0488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d5a02bae69497c" /><Relationship Type="http://schemas.openxmlformats.org/officeDocument/2006/relationships/notesSlide" Target="/ppt/notesSlides/notesSlide7.xml" Id="R6be2dcad20e443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cee2f5f8384eb9" /><Relationship Type="http://schemas.openxmlformats.org/officeDocument/2006/relationships/notesSlide" Target="/ppt/notesSlides/notesSlide8.xml" Id="R4a03f207c63144f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8c068b95e84849" /><Relationship Type="http://schemas.openxmlformats.org/officeDocument/2006/relationships/notesSlide" Target="/ppt/notesSlides/notesSlide9.xml" Id="R12673e05b408479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e80febd35f4cea" /><Relationship Type="http://schemas.openxmlformats.org/officeDocument/2006/relationships/notesSlide" Target="/ppt/notesSlides/notesSlide10.xml" Id="R32170a916dfc49c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f7678479214ff0" /><Relationship Type="http://schemas.openxmlformats.org/officeDocument/2006/relationships/notesSlide" Target="/ppt/notesSlides/notesSlide11.xml" Id="R74b91a28c354425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166704cf8648c8" /><Relationship Type="http://schemas.openxmlformats.org/officeDocument/2006/relationships/notesSlide" Target="/ppt/notesSlides/notesSlide12.xml" Id="R450835e7da694b0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9091b86a994e81" /><Relationship Type="http://schemas.openxmlformats.org/officeDocument/2006/relationships/notesSlide" Target="/ppt/notesSlides/notesSlide13.xml" Id="R2c2423fd00724cd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76:1  |  Psalms 76:1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亞薩的詩歌，交與伶長。用絲弦的樂器。 在猶大，神為人所認識； 在以色列，他的名為大。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on Neginoth, A Psalm or Song of Asaph. In Judah is God known: his name is great in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76:2  |  Psalms 76:2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在撒冷有他的帳幕； 在錫安有他的居所。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Salem also is his tabernacle, and his dwelling place in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76:3  |  Psalms 76:3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他在那裏折斷弓上的火箭， 並盾牌、刀劍，和爭戰[的兵器]。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brake he the arrows of the bow, the shield, and the sword, and the battle.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76:4  |  Psalms 76:4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你從有野食之山而來， 有光華和榮美。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more glorious and excellent than the mountains of prey.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76:5  |  Psalms 76:5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心中勇敢的人都被搶奪； 他們睡了長覺，沒有一個英雄能措手。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stouthearted are spoiled, they have slept their sleep: and none of the men of might have found their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76:6  |  Psalms 76:6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雅各的神啊，你的斥責一發， [坐]車的、[騎]馬的都沉睡了。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thy rebuke, O God of Jacob, both the chariot and horse are cast into a dead sleep.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76:7  |  Psalms 76:7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惟獨你是可畏的！ 你怒氣一發，誰能在你面前站得住呢？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Thou, even thou, art to be feared: and who may stand in thy sight when once thou art angry?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76:8  |  Psalms 76:8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你從天上使人聽判斷。 神起來施行審判， 要救地上一切謙卑的人； 那時地就懼怕而靜默。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didst cause judgment to be heard from heaven; the earth feared, and was still,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76:9  |  Psalms 76:9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（和合本節號合併）你從天上使人聽判斷。 神起來施行審判， 要救地上一切謙卑的人； 那時地就懼怕而靜默。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God arose to judgment, to save all the meek of the earth.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76:10  |  Psalms 76:10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人的忿怒要成全你的榮美； 人的餘怒，你要禁止。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the wrath of man shall praise thee: the remainder of wrath shalt thou restrain.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76:11  |  Psalms 76:11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你們許願，當向耶和華－你們的神還願； 在他四面的人都當拿貢物獻給那可畏的主。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Vow, and pay unto the LORD your God: let all that be round about him bring presents unto him that ought to be feared.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76:12  |  Psalms 76:12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他要挫折王子的驕氣； 他向地上的君王顯威可畏。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cut off the spirit of princes: he is terrible to the kings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2026-08-26T10:31:00.8130000Z</dcterms:created>
  <dcterms:modified xsi:type="dcterms:W3CDTF">2026-08-26T10:31:00.8130000Z</dcterms:modified>
</coreProperties>
</file>