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dc950664d5f4b6f" /><Relationship Type="http://schemas.openxmlformats.org/officeDocument/2006/relationships/extended-properties" Target="/docProps/app.xml" Id="Rcfb33f9742eb4369" /><Relationship Type="http://schemas.openxmlformats.org/officeDocument/2006/relationships/officeDocument" Target="/ppt/presentation.xml" Id="Re5917c1af362449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c6d93c6a6e44e25"/>
  </p:sldMasterIdLst>
  <p:notesMasterIdLst>
    <p:notesMasterId xmlns:r="http://schemas.openxmlformats.org/officeDocument/2006/relationships" r:id="Rba9abd57dba34781"/>
  </p:notesMasterIdLst>
  <p:sldIdLst>
    <p:sldId xmlns:r="http://schemas.openxmlformats.org/officeDocument/2006/relationships" id="256" r:id="R0ff2d5ddba564a0e"/>
    <p:sldId xmlns:r="http://schemas.openxmlformats.org/officeDocument/2006/relationships" id="257" r:id="R32c76cc3d50641f2"/>
    <p:sldId xmlns:r="http://schemas.openxmlformats.org/officeDocument/2006/relationships" id="258" r:id="R88ddf4b2516f45a1"/>
    <p:sldId xmlns:r="http://schemas.openxmlformats.org/officeDocument/2006/relationships" id="259" r:id="R8341e5f04dc04c6c"/>
    <p:sldId xmlns:r="http://schemas.openxmlformats.org/officeDocument/2006/relationships" id="260" r:id="Ra2925746a9b24820"/>
    <p:sldId xmlns:r="http://schemas.openxmlformats.org/officeDocument/2006/relationships" id="261" r:id="Ree089f20a88c4971"/>
    <p:sldId xmlns:r="http://schemas.openxmlformats.org/officeDocument/2006/relationships" id="262" r:id="Rf94002dd117344a4"/>
    <p:sldId xmlns:r="http://schemas.openxmlformats.org/officeDocument/2006/relationships" id="263" r:id="R3687fdd71b68481c"/>
    <p:sldId xmlns:r="http://schemas.openxmlformats.org/officeDocument/2006/relationships" id="264" r:id="R87d638e8d58d4eac"/>
    <p:sldId xmlns:r="http://schemas.openxmlformats.org/officeDocument/2006/relationships" id="265" r:id="R372b00e80f1a4434"/>
    <p:sldId xmlns:r="http://schemas.openxmlformats.org/officeDocument/2006/relationships" id="266" r:id="Rdaf0cf0542034538"/>
    <p:sldId xmlns:r="http://schemas.openxmlformats.org/officeDocument/2006/relationships" id="267" r:id="R47a63072441d4db1"/>
    <p:sldId xmlns:r="http://schemas.openxmlformats.org/officeDocument/2006/relationships" id="268" r:id="R248c85aef691440c"/>
    <p:sldId xmlns:r="http://schemas.openxmlformats.org/officeDocument/2006/relationships" id="269" r:id="R7f3f8d42ea804ab2"/>
    <p:sldId xmlns:r="http://schemas.openxmlformats.org/officeDocument/2006/relationships" id="270" r:id="R19eaed9d405d4fc9"/>
    <p:sldId xmlns:r="http://schemas.openxmlformats.org/officeDocument/2006/relationships" id="271" r:id="R8de43215f7a94855"/>
    <p:sldId xmlns:r="http://schemas.openxmlformats.org/officeDocument/2006/relationships" id="272" r:id="R811976aeb3474f33"/>
    <p:sldId xmlns:r="http://schemas.openxmlformats.org/officeDocument/2006/relationships" id="273" r:id="Rbfbcc65df258460b"/>
    <p:sldId xmlns:r="http://schemas.openxmlformats.org/officeDocument/2006/relationships" id="274" r:id="Rb4daa17775e14b95"/>
    <p:sldId xmlns:r="http://schemas.openxmlformats.org/officeDocument/2006/relationships" id="275" r:id="Rf835fdfc284b49a4"/>
    <p:sldId xmlns:r="http://schemas.openxmlformats.org/officeDocument/2006/relationships" id="276" r:id="R6f8098666ae34a7b"/>
    <p:sldId xmlns:r="http://schemas.openxmlformats.org/officeDocument/2006/relationships" id="277" r:id="R5e86fdc0ef244134"/>
    <p:sldId xmlns:r="http://schemas.openxmlformats.org/officeDocument/2006/relationships" id="278" r:id="R8a84807f8dfe475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e1d94e191cd4468" /><Relationship Type="http://schemas.openxmlformats.org/officeDocument/2006/relationships/slideMaster" Target="/ppt/slideMasters/slideMaster1.xml" Id="Rfc6d93c6a6e44e25" /><Relationship Type="http://schemas.openxmlformats.org/officeDocument/2006/relationships/notesMaster" Target="/ppt/notesMasters/notesMaster1.xml" Id="Rba9abd57dba34781" /><Relationship Type="http://schemas.openxmlformats.org/officeDocument/2006/relationships/presProps" Target="/ppt/presProps.xml" Id="Reb88bd0ac45a4a77" /><Relationship Type="http://schemas.openxmlformats.org/officeDocument/2006/relationships/tableStyles" Target="/ppt/tableStyles.xml" Id="Rc09d599e02a34a0c" /><Relationship Type="http://schemas.openxmlformats.org/officeDocument/2006/relationships/slide" Target="/ppt/slides/slide1.xml" Id="R0ff2d5ddba564a0e" /><Relationship Type="http://schemas.openxmlformats.org/officeDocument/2006/relationships/slide" Target="/ppt/slides/slide2.xml" Id="R32c76cc3d50641f2" /><Relationship Type="http://schemas.openxmlformats.org/officeDocument/2006/relationships/slide" Target="/ppt/slides/slide3.xml" Id="R88ddf4b2516f45a1" /><Relationship Type="http://schemas.openxmlformats.org/officeDocument/2006/relationships/slide" Target="/ppt/slides/slide4.xml" Id="R8341e5f04dc04c6c" /><Relationship Type="http://schemas.openxmlformats.org/officeDocument/2006/relationships/slide" Target="/ppt/slides/slide5.xml" Id="Ra2925746a9b24820" /><Relationship Type="http://schemas.openxmlformats.org/officeDocument/2006/relationships/slide" Target="/ppt/slides/slide6.xml" Id="Ree089f20a88c4971" /><Relationship Type="http://schemas.openxmlformats.org/officeDocument/2006/relationships/slide" Target="/ppt/slides/slide7.xml" Id="Rf94002dd117344a4" /><Relationship Type="http://schemas.openxmlformats.org/officeDocument/2006/relationships/slide" Target="/ppt/slides/slide8.xml" Id="R3687fdd71b68481c" /><Relationship Type="http://schemas.openxmlformats.org/officeDocument/2006/relationships/slide" Target="/ppt/slides/slide9.xml" Id="R87d638e8d58d4eac" /><Relationship Type="http://schemas.openxmlformats.org/officeDocument/2006/relationships/slide" Target="/ppt/slides/slide10.xml" Id="R372b00e80f1a4434" /><Relationship Type="http://schemas.openxmlformats.org/officeDocument/2006/relationships/slide" Target="/ppt/slides/slide11.xml" Id="Rdaf0cf0542034538" /><Relationship Type="http://schemas.openxmlformats.org/officeDocument/2006/relationships/slide" Target="/ppt/slides/slide12.xml" Id="R47a63072441d4db1" /><Relationship Type="http://schemas.openxmlformats.org/officeDocument/2006/relationships/slide" Target="/ppt/slides/slide13.xml" Id="R248c85aef691440c" /><Relationship Type="http://schemas.openxmlformats.org/officeDocument/2006/relationships/slide" Target="/ppt/slides/slide14.xml" Id="R7f3f8d42ea804ab2" /><Relationship Type="http://schemas.openxmlformats.org/officeDocument/2006/relationships/slide" Target="/ppt/slides/slide15.xml" Id="R19eaed9d405d4fc9" /><Relationship Type="http://schemas.openxmlformats.org/officeDocument/2006/relationships/slide" Target="/ppt/slides/slide16.xml" Id="R8de43215f7a94855" /><Relationship Type="http://schemas.openxmlformats.org/officeDocument/2006/relationships/slide" Target="/ppt/slides/slide17.xml" Id="R811976aeb3474f33" /><Relationship Type="http://schemas.openxmlformats.org/officeDocument/2006/relationships/slide" Target="/ppt/slides/slide18.xml" Id="Rbfbcc65df258460b" /><Relationship Type="http://schemas.openxmlformats.org/officeDocument/2006/relationships/slide" Target="/ppt/slides/slide19.xml" Id="Rb4daa17775e14b95" /><Relationship Type="http://schemas.openxmlformats.org/officeDocument/2006/relationships/slide" Target="/ppt/slides/slide20.xml" Id="Rf835fdfc284b49a4" /><Relationship Type="http://schemas.openxmlformats.org/officeDocument/2006/relationships/slide" Target="/ppt/slides/slide21.xml" Id="R6f8098666ae34a7b" /><Relationship Type="http://schemas.openxmlformats.org/officeDocument/2006/relationships/slide" Target="/ppt/slides/slide22.xml" Id="R5e86fdc0ef244134" /><Relationship Type="http://schemas.openxmlformats.org/officeDocument/2006/relationships/slide" Target="/ppt/slides/slide23.xml" Id="R8a84807f8dfe475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2a376e4545141f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7a6f1885ac7475b" /><Relationship Type="http://schemas.openxmlformats.org/officeDocument/2006/relationships/notesMaster" Target="/ppt/notesMasters/notesMaster1.xml" Id="R78eafa1aca184a6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d44ebc8528b400b" /><Relationship Type="http://schemas.openxmlformats.org/officeDocument/2006/relationships/notesMaster" Target="/ppt/notesMasters/notesMaster1.xml" Id="Rc5c495029bcb478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c27d2b24c564aa4" /><Relationship Type="http://schemas.openxmlformats.org/officeDocument/2006/relationships/notesMaster" Target="/ppt/notesMasters/notesMaster1.xml" Id="R65f177a95285476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c0cda9826c14cd8" /><Relationship Type="http://schemas.openxmlformats.org/officeDocument/2006/relationships/notesMaster" Target="/ppt/notesMasters/notesMaster1.xml" Id="Re7945f6d5597407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5c2af7d10834801" /><Relationship Type="http://schemas.openxmlformats.org/officeDocument/2006/relationships/notesMaster" Target="/ppt/notesMasters/notesMaster1.xml" Id="R23facb790d33453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ab4800f42264f8b" /><Relationship Type="http://schemas.openxmlformats.org/officeDocument/2006/relationships/notesMaster" Target="/ppt/notesMasters/notesMaster1.xml" Id="Rb26bda3aee2a4fd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08cfd20ddfb4685" /><Relationship Type="http://schemas.openxmlformats.org/officeDocument/2006/relationships/notesMaster" Target="/ppt/notesMasters/notesMaster1.xml" Id="Rf973c160a3d04c9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2f2278dd0644fd1" /><Relationship Type="http://schemas.openxmlformats.org/officeDocument/2006/relationships/notesMaster" Target="/ppt/notesMasters/notesMaster1.xml" Id="R0b48d4a4ffdf461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0279d8ae7bd417e" /><Relationship Type="http://schemas.openxmlformats.org/officeDocument/2006/relationships/notesMaster" Target="/ppt/notesMasters/notesMaster1.xml" Id="Rf18b8c8b790241d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055f0ceb8ac40ac" /><Relationship Type="http://schemas.openxmlformats.org/officeDocument/2006/relationships/notesMaster" Target="/ppt/notesMasters/notesMaster1.xml" Id="Rc7f1ec3873a342d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84c41a26f864172" /><Relationship Type="http://schemas.openxmlformats.org/officeDocument/2006/relationships/notesMaster" Target="/ppt/notesMasters/notesMaster1.xml" Id="R7329abdb36bc48a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bda0b082f9646fb" /><Relationship Type="http://schemas.openxmlformats.org/officeDocument/2006/relationships/notesMaster" Target="/ppt/notesMasters/notesMaster1.xml" Id="Rc7bca3135fc8449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d1f09b805144b80" /><Relationship Type="http://schemas.openxmlformats.org/officeDocument/2006/relationships/notesMaster" Target="/ppt/notesMasters/notesMaster1.xml" Id="Ra90b109bb0dd43b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4907b6be3c64a1d" /><Relationship Type="http://schemas.openxmlformats.org/officeDocument/2006/relationships/notesMaster" Target="/ppt/notesMasters/notesMaster1.xml" Id="Re47cd3313d16489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b6b3afc523d4117" /><Relationship Type="http://schemas.openxmlformats.org/officeDocument/2006/relationships/notesMaster" Target="/ppt/notesMasters/notesMaster1.xml" Id="R1234d92b96df465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0dcbd78fd044ece" /><Relationship Type="http://schemas.openxmlformats.org/officeDocument/2006/relationships/notesMaster" Target="/ppt/notesMasters/notesMaster1.xml" Id="R082e368a7a06494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021b27df1dc4a9f" /><Relationship Type="http://schemas.openxmlformats.org/officeDocument/2006/relationships/notesMaster" Target="/ppt/notesMasters/notesMaster1.xml" Id="R678f1ed65d244a7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208292e956e4b47" /><Relationship Type="http://schemas.openxmlformats.org/officeDocument/2006/relationships/notesMaster" Target="/ppt/notesMasters/notesMaster1.xml" Id="R3e4eab468c87451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54818d1247a49bb" /><Relationship Type="http://schemas.openxmlformats.org/officeDocument/2006/relationships/notesMaster" Target="/ppt/notesMasters/notesMaster1.xml" Id="Ra9463c7c354d4de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5b274dd79a9420c" /><Relationship Type="http://schemas.openxmlformats.org/officeDocument/2006/relationships/notesMaster" Target="/ppt/notesMasters/notesMaster1.xml" Id="R10fdd88c0c0e461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445f4c6b31d40b1" /><Relationship Type="http://schemas.openxmlformats.org/officeDocument/2006/relationships/notesMaster" Target="/ppt/notesMasters/notesMaster1.xml" Id="R83a12327f31c49b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5cc2f7b5a7d4f27" /><Relationship Type="http://schemas.openxmlformats.org/officeDocument/2006/relationships/notesMaster" Target="/ppt/notesMasters/notesMaster1.xml" Id="R2d575e7493d848e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8f25c69e95a4ad9" /><Relationship Type="http://schemas.openxmlformats.org/officeDocument/2006/relationships/notesMaster" Target="/ppt/notesMasters/notesMaster1.xml" Id="Rc2a8c8d3e1654d8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1d647c1249a46c4" /><Relationship Type="http://schemas.openxmlformats.org/officeDocument/2006/relationships/image" Target="/ppt/media/image.png" Id="R64529a017d3d4ca2" /><Relationship Type="http://schemas.openxmlformats.org/officeDocument/2006/relationships/image" Target="/ppt/media/image2.png" Id="R63cb5ee591784dc8" /><Relationship Type="http://schemas.openxmlformats.org/officeDocument/2006/relationships/image" Target="/ppt/media/image.jpeg" Id="R6989296b57ad47b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ab558c1817449f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4529a017d3d4ca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3cb5ee591784dc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89296b57ad47b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9c6d45a47d74217" /><Relationship Type="http://schemas.openxmlformats.org/officeDocument/2006/relationships/slideLayout" Target="/ppt/slideLayouts/slideLayout1.xml" Id="Ra48046c83e514afd" /><Relationship Type="http://schemas.openxmlformats.org/officeDocument/2006/relationships/slideLayout" Target="/ppt/slideLayouts/slideLayout2.xml" Id="Re76f4729363a471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48046c83e514afd"/>
    <p:sldLayoutId xmlns:r="http://schemas.openxmlformats.org/officeDocument/2006/relationships" id="2147483650" r:id="Re76f4729363a471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e72d2de15e4569" /><Relationship Type="http://schemas.openxmlformats.org/officeDocument/2006/relationships/notesSlide" Target="/ppt/notesSlides/notesSlide1.xml" Id="R55683556b964479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ca21e305ba4c61" /><Relationship Type="http://schemas.openxmlformats.org/officeDocument/2006/relationships/notesSlide" Target="/ppt/notesSlides/notesSlide2.xml" Id="R90ea73bb0e3c4bf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821a17b7f944f3" /><Relationship Type="http://schemas.openxmlformats.org/officeDocument/2006/relationships/notesSlide" Target="/ppt/notesSlides/notesSlide3.xml" Id="R23cad30860a2468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b7df1b082c4629" /><Relationship Type="http://schemas.openxmlformats.org/officeDocument/2006/relationships/notesSlide" Target="/ppt/notesSlides/notesSlide4.xml" Id="R5c15cf497944470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6fd823a5614398" /><Relationship Type="http://schemas.openxmlformats.org/officeDocument/2006/relationships/notesSlide" Target="/ppt/notesSlides/notesSlide5.xml" Id="Rdd8e9becc2f04d1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185b73794c4f7e" /><Relationship Type="http://schemas.openxmlformats.org/officeDocument/2006/relationships/notesSlide" Target="/ppt/notesSlides/notesSlide6.xml" Id="R62c339a2ed82466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5d155559d14e69" /><Relationship Type="http://schemas.openxmlformats.org/officeDocument/2006/relationships/notesSlide" Target="/ppt/notesSlides/notesSlide7.xml" Id="R22482cfbcbcf4c8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fbb91de4bc41a5" /><Relationship Type="http://schemas.openxmlformats.org/officeDocument/2006/relationships/notesSlide" Target="/ppt/notesSlides/notesSlide8.xml" Id="Rdf831e6ade37498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d75ed4d314435a" /><Relationship Type="http://schemas.openxmlformats.org/officeDocument/2006/relationships/notesSlide" Target="/ppt/notesSlides/notesSlide9.xml" Id="R08cca9d4d8b24c7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3e1962692c4667" /><Relationship Type="http://schemas.openxmlformats.org/officeDocument/2006/relationships/notesSlide" Target="/ppt/notesSlides/notesSlide10.xml" Id="R58f0e9546e3d4a1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c5b565ebda427e" /><Relationship Type="http://schemas.openxmlformats.org/officeDocument/2006/relationships/notesSlide" Target="/ppt/notesSlides/notesSlide11.xml" Id="R9afa4729d7a147d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ba8e3b0c114cea" /><Relationship Type="http://schemas.openxmlformats.org/officeDocument/2006/relationships/notesSlide" Target="/ppt/notesSlides/notesSlide12.xml" Id="R1d79b98045854af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bec0f9307e4f47" /><Relationship Type="http://schemas.openxmlformats.org/officeDocument/2006/relationships/notesSlide" Target="/ppt/notesSlides/notesSlide13.xml" Id="Rc0791c3a5198437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b7c131fdae474b" /><Relationship Type="http://schemas.openxmlformats.org/officeDocument/2006/relationships/notesSlide" Target="/ppt/notesSlides/notesSlide14.xml" Id="R9fc34dc200d3492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6b1b4c055747a9" /><Relationship Type="http://schemas.openxmlformats.org/officeDocument/2006/relationships/notesSlide" Target="/ppt/notesSlides/notesSlide15.xml" Id="R358c5cf7e3dc407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7dc7c0e55b4b24" /><Relationship Type="http://schemas.openxmlformats.org/officeDocument/2006/relationships/notesSlide" Target="/ppt/notesSlides/notesSlide16.xml" Id="R6b391351782949c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1073b51e3c40b7" /><Relationship Type="http://schemas.openxmlformats.org/officeDocument/2006/relationships/notesSlide" Target="/ppt/notesSlides/notesSlide17.xml" Id="R99a21be22394423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cca37f5b344a10" /><Relationship Type="http://schemas.openxmlformats.org/officeDocument/2006/relationships/notesSlide" Target="/ppt/notesSlides/notesSlide18.xml" Id="R8500d2cea205498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027966e83b48c4" /><Relationship Type="http://schemas.openxmlformats.org/officeDocument/2006/relationships/notesSlide" Target="/ppt/notesSlides/notesSlide19.xml" Id="Rf6a6c3252f0a43a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5b55cb58fb4482" /><Relationship Type="http://schemas.openxmlformats.org/officeDocument/2006/relationships/notesSlide" Target="/ppt/notesSlides/notesSlide20.xml" Id="R04660056cfe0404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f3935396da4696" /><Relationship Type="http://schemas.openxmlformats.org/officeDocument/2006/relationships/notesSlide" Target="/ppt/notesSlides/notesSlide21.xml" Id="R2ceb3e9bf49c428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6a1406870f4760" /><Relationship Type="http://schemas.openxmlformats.org/officeDocument/2006/relationships/notesSlide" Target="/ppt/notesSlides/notesSlide22.xml" Id="Raf497a66fe3d45b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b86983efdc478b" /><Relationship Type="http://schemas.openxmlformats.org/officeDocument/2006/relationships/notesSlide" Target="/ppt/notesSlides/notesSlide23.xml" Id="Rb800ab683f8e48f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Lamentations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4:1  |  Lamentations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黃金何其失光！ 純金何其變色！ 聖所的石頭倒在各市口上。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is the gold become dim! how is the most fine gold changed! the stones of the sanctuary are poured out in the top of every street.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4:2  |  Lamentations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錫安寶貴的眾子好比精金， 現在何竟算為窯匠手所做的瓦瓶？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precious sons of Zion, comparable to fine gold, how are they esteemed as earthen pitchers, the work of the hands of the potter!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4:3  |  Lamentations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野狗尚且把奶乳哺其子， 我民的婦人倒成為殘忍， 好像曠野的鴕鳥一般。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the sea monsters draw out the breast, they give suck to their young ones: the daughter of my people is become cruel, like the ostriches in the wilderness.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4:4  |  Lamentations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吃奶孩子的舌頭因乾渴貼住上膛； 孩童求餅，無人擘給他們。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tongue of the sucking child cleaveth to the roof of his mouth for thirst: the young children ask bread, and no man breaketh it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4:5  |  Lamentations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素來吃美好食物的， 現今在街上變為孤寒； 素來臥朱紅褥子的， 現今躺臥糞堆。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did feed delicately are desolate in the streets: they that were brought up in scarlet embrace dunghills.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4:6  |  Lamentations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都因我眾民的罪孽比所多瑪的罪還大； 所多瑪雖然無人加手於她， 還是轉眼之間被傾覆。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punishment of the iniquity of the daughter of my people is greater than the punishment of the sin of Sodom, that was overthrown as in a moment, and no hands stayed on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4:7  |  Lamentations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錫安的貴冑素來比雪純淨， 比奶更白； 他們的身體比紅寶玉更紅， 像光潤的藍寶石一樣。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Nazarites were purer than snow, they were whiter than milk, they were more ruddy in body than rubies, their polishing was of sapphire: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4:8  |  Lamentations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現在他們的面貌比煤炭更黑， 以致在街上無人認識； 他們的皮膚緊貼骨頭， 枯乾如同槁木。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visage is blacker than a coal; they are not known in the streets: their skin cleaveth to their bones; it is withered, it is become like a stick.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4:9  |  Lamentations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餓死的不如被刀殺的， 因為這是缺了田間的土產， 就身體衰弱，漸漸消滅。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be slain with the sword are better than they that be slain with hunger: for these pine away, stricken through for want of the fruits of the field.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4:10  |  Lamentations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慈心的婦人，當我眾民被毀滅的時候， 親手煮自己的兒女作為食物。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hands of the pitiful women have sodden their own children: they were their meat in the destruction of the daughter of my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4:11  |  Lamentations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耶和華發怒成就他所定的， 倒出他的烈怒； 在錫安使火着起， 燒毀錫安的根基。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accomplished his fury; he hath poured out his fierce anger, and hath kindled a fire in Zion, and it hath devoured the foundations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4:12  |  Lamentations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地上的君王和世上的居民都不信 敵人和仇敵能進耶路撒冷的城門。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kings of the earth, and all the inhabitants of the world, would not have believed that the adversary and the enemy should have entered into the gates of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4:13  |  Lamentations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這都因她先知的罪惡和祭司的罪孽； 他們在城中流了義人的血。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sins of her prophets, and the iniquities of her priests, that have shed the blood of the just in the midst of her,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4:14  |  Lamentations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他們在街上如瞎子亂走， 又被血玷污， 以致人不能摸他們的衣服。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wandered as blind men in the streets, they have polluted themselves with blood, so that men could not touch their garments.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4:15  |  Lamentations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人向他們喊着說： 不潔淨的，躲開，躲開！ 不要挨近我！ 他們逃走飄流的時候， 列國中有人說： 他們不可仍[在這裏]寄居。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cried unto them, Depart ye; it is unclean; depart, depart, touch not: when they fled away and wandered, they said among the heathen, They shall no more sojourn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4:16  |  Lamentations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耶和華發怒，將他們分散， 不再眷顧他們； 人不重看祭司，也不厚待長老。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anger of the LORD hath divided them; he will no more regard them: they respected not the persons of the priests, they favoured not the elders.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4:17  |  Lamentations 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我們[仰望]人來幫助， 以致眼目失明，還是枉然； 我們所盼望的，竟盼望一個不能救人的國！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us, our eyes as yet failed for our vain help: in our watching we have watched for a nation that could not save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4:18  |  Lamentations 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仇敵追趕我們的腳步像打獵的， 以致我們不敢在自己的街上行走。 我們的結局臨近； 我們的日子滿足； 我們的結局來到了。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hunt our steps, that we cannot go in our streets: our end is near, our days are fulfilled; for our end is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4:19  |  Lamentations 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追趕我們的比空中的鷹更快； 他們在山上追逼我們， 在曠野埋伏，等候我們。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persecutors are swifter than the eagles of the heaven: they pursued us upon the mountains, they laid wait for us in the wilderness.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4:20  |  Lamentations 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耶和華的受膏者好比我們鼻中的氣， 在他們的坑中被捉住； 我們曾論到他說： 我們必在他蔭下， 在列國中存活。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breath of our nostrils, the anointed of the LORD, was taken in their pits, of whom we said, Under his shadow we shall live among the heathen.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4:21  |  Lamentations 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住烏斯地的以東民哪，只管歡喜快樂； [苦]杯也必傳到你那裏； 你必喝醉，以致露體。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Rejoice and be glad, O daughter of Edom, that dwellest in the land of Uz; the cup also shall pass through unto thee: thou shalt be drunken, and shalt make thyself naked.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耶利米哀歌 4:22  |  Lamentations 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錫安的民哪，你罪孽的刑罰受足了， 耶和華必不使你再被擄去。 以東的民哪，他必追討你的罪孽， 顯露你的罪惡。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punishment of thine iniquity is accomplished, O daughter of Zion; he will no more carry thee away into captivity: he will visit thine iniquity, O daughter of Edom; he will discover thy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2026-08-26T10:43:02.7400000Z</dcterms:created>
  <dcterms:modified xsi:type="dcterms:W3CDTF">2026-08-26T10:43:02.7400000Z</dcterms:modified>
</coreProperties>
</file>