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8eea1c5aee4f90" /><Relationship Type="http://schemas.openxmlformats.org/officeDocument/2006/relationships/extended-properties" Target="/docProps/app.xml" Id="R1f2fc49bded24786" /><Relationship Type="http://schemas.openxmlformats.org/officeDocument/2006/relationships/officeDocument" Target="/ppt/presentation.xml" Id="R168730df306b4d1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843eaed01584adc"/>
  </p:sldMasterIdLst>
  <p:notesMasterIdLst>
    <p:notesMasterId xmlns:r="http://schemas.openxmlformats.org/officeDocument/2006/relationships" r:id="Rda49bcecefb2498c"/>
  </p:notesMasterIdLst>
  <p:sldIdLst>
    <p:sldId xmlns:r="http://schemas.openxmlformats.org/officeDocument/2006/relationships" id="256" r:id="R8e72a27bed274a02"/>
    <p:sldId xmlns:r="http://schemas.openxmlformats.org/officeDocument/2006/relationships" id="257" r:id="R98cae4b35a7f4dd5"/>
    <p:sldId xmlns:r="http://schemas.openxmlformats.org/officeDocument/2006/relationships" id="258" r:id="R7e1af3047e644b3d"/>
    <p:sldId xmlns:r="http://schemas.openxmlformats.org/officeDocument/2006/relationships" id="259" r:id="Rea1f644db5ff432b"/>
    <p:sldId xmlns:r="http://schemas.openxmlformats.org/officeDocument/2006/relationships" id="260" r:id="Ra35fdba22c1442c2"/>
    <p:sldId xmlns:r="http://schemas.openxmlformats.org/officeDocument/2006/relationships" id="261" r:id="R1b33407a03584be6"/>
    <p:sldId xmlns:r="http://schemas.openxmlformats.org/officeDocument/2006/relationships" id="262" r:id="R0fd26a0bc53b4592"/>
    <p:sldId xmlns:r="http://schemas.openxmlformats.org/officeDocument/2006/relationships" id="263" r:id="Rfaf475153b0d4924"/>
    <p:sldId xmlns:r="http://schemas.openxmlformats.org/officeDocument/2006/relationships" id="264" r:id="R9a4d826684354cd4"/>
    <p:sldId xmlns:r="http://schemas.openxmlformats.org/officeDocument/2006/relationships" id="265" r:id="R57117f5d08eb40e4"/>
    <p:sldId xmlns:r="http://schemas.openxmlformats.org/officeDocument/2006/relationships" id="266" r:id="R63b4b7d20f034a98"/>
    <p:sldId xmlns:r="http://schemas.openxmlformats.org/officeDocument/2006/relationships" id="267" r:id="R44dcc4b8ba6b4eee"/>
    <p:sldId xmlns:r="http://schemas.openxmlformats.org/officeDocument/2006/relationships" id="268" r:id="R22f428ef980d4c1f"/>
    <p:sldId xmlns:r="http://schemas.openxmlformats.org/officeDocument/2006/relationships" id="269" r:id="Rae71df49a24447e0"/>
    <p:sldId xmlns:r="http://schemas.openxmlformats.org/officeDocument/2006/relationships" id="270" r:id="R3d6e064f0e6443c9"/>
    <p:sldId xmlns:r="http://schemas.openxmlformats.org/officeDocument/2006/relationships" id="271" r:id="R438f6f9c4235455f"/>
    <p:sldId xmlns:r="http://schemas.openxmlformats.org/officeDocument/2006/relationships" id="272" r:id="Rea2e1d5a22664715"/>
    <p:sldId xmlns:r="http://schemas.openxmlformats.org/officeDocument/2006/relationships" id="273" r:id="Rf1077122305f4a2f"/>
    <p:sldId xmlns:r="http://schemas.openxmlformats.org/officeDocument/2006/relationships" id="274" r:id="R605edea813d44b60"/>
    <p:sldId xmlns:r="http://schemas.openxmlformats.org/officeDocument/2006/relationships" id="275" r:id="R76b6950950ff43b2"/>
    <p:sldId xmlns:r="http://schemas.openxmlformats.org/officeDocument/2006/relationships" id="276" r:id="R76e14fc7ea9549b6"/>
    <p:sldId xmlns:r="http://schemas.openxmlformats.org/officeDocument/2006/relationships" id="277" r:id="R57ca5ee31fb44eae"/>
    <p:sldId xmlns:r="http://schemas.openxmlformats.org/officeDocument/2006/relationships" id="278" r:id="R63e2aa4b4377473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92af92ca5c649e2" /><Relationship Type="http://schemas.openxmlformats.org/officeDocument/2006/relationships/slideMaster" Target="/ppt/slideMasters/slideMaster1.xml" Id="R7843eaed01584adc" /><Relationship Type="http://schemas.openxmlformats.org/officeDocument/2006/relationships/notesMaster" Target="/ppt/notesMasters/notesMaster1.xml" Id="Rda49bcecefb2498c" /><Relationship Type="http://schemas.openxmlformats.org/officeDocument/2006/relationships/presProps" Target="/ppt/presProps.xml" Id="R2e9f87c2aaa24fcc" /><Relationship Type="http://schemas.openxmlformats.org/officeDocument/2006/relationships/tableStyles" Target="/ppt/tableStyles.xml" Id="R73cab1a6b0664dd4" /><Relationship Type="http://schemas.openxmlformats.org/officeDocument/2006/relationships/slide" Target="/ppt/slides/slide1.xml" Id="R8e72a27bed274a02" /><Relationship Type="http://schemas.openxmlformats.org/officeDocument/2006/relationships/slide" Target="/ppt/slides/slide2.xml" Id="R98cae4b35a7f4dd5" /><Relationship Type="http://schemas.openxmlformats.org/officeDocument/2006/relationships/slide" Target="/ppt/slides/slide3.xml" Id="R7e1af3047e644b3d" /><Relationship Type="http://schemas.openxmlformats.org/officeDocument/2006/relationships/slide" Target="/ppt/slides/slide4.xml" Id="Rea1f644db5ff432b" /><Relationship Type="http://schemas.openxmlformats.org/officeDocument/2006/relationships/slide" Target="/ppt/slides/slide5.xml" Id="Ra35fdba22c1442c2" /><Relationship Type="http://schemas.openxmlformats.org/officeDocument/2006/relationships/slide" Target="/ppt/slides/slide6.xml" Id="R1b33407a03584be6" /><Relationship Type="http://schemas.openxmlformats.org/officeDocument/2006/relationships/slide" Target="/ppt/slides/slide7.xml" Id="R0fd26a0bc53b4592" /><Relationship Type="http://schemas.openxmlformats.org/officeDocument/2006/relationships/slide" Target="/ppt/slides/slide8.xml" Id="Rfaf475153b0d4924" /><Relationship Type="http://schemas.openxmlformats.org/officeDocument/2006/relationships/slide" Target="/ppt/slides/slide9.xml" Id="R9a4d826684354cd4" /><Relationship Type="http://schemas.openxmlformats.org/officeDocument/2006/relationships/slide" Target="/ppt/slides/slide10.xml" Id="R57117f5d08eb40e4" /><Relationship Type="http://schemas.openxmlformats.org/officeDocument/2006/relationships/slide" Target="/ppt/slides/slide11.xml" Id="R63b4b7d20f034a98" /><Relationship Type="http://schemas.openxmlformats.org/officeDocument/2006/relationships/slide" Target="/ppt/slides/slide12.xml" Id="R44dcc4b8ba6b4eee" /><Relationship Type="http://schemas.openxmlformats.org/officeDocument/2006/relationships/slide" Target="/ppt/slides/slide13.xml" Id="R22f428ef980d4c1f" /><Relationship Type="http://schemas.openxmlformats.org/officeDocument/2006/relationships/slide" Target="/ppt/slides/slide14.xml" Id="Rae71df49a24447e0" /><Relationship Type="http://schemas.openxmlformats.org/officeDocument/2006/relationships/slide" Target="/ppt/slides/slide15.xml" Id="R3d6e064f0e6443c9" /><Relationship Type="http://schemas.openxmlformats.org/officeDocument/2006/relationships/slide" Target="/ppt/slides/slide16.xml" Id="R438f6f9c4235455f" /><Relationship Type="http://schemas.openxmlformats.org/officeDocument/2006/relationships/slide" Target="/ppt/slides/slide17.xml" Id="Rea2e1d5a22664715" /><Relationship Type="http://schemas.openxmlformats.org/officeDocument/2006/relationships/slide" Target="/ppt/slides/slide18.xml" Id="Rf1077122305f4a2f" /><Relationship Type="http://schemas.openxmlformats.org/officeDocument/2006/relationships/slide" Target="/ppt/slides/slide19.xml" Id="R605edea813d44b60" /><Relationship Type="http://schemas.openxmlformats.org/officeDocument/2006/relationships/slide" Target="/ppt/slides/slide20.xml" Id="R76b6950950ff43b2" /><Relationship Type="http://schemas.openxmlformats.org/officeDocument/2006/relationships/slide" Target="/ppt/slides/slide21.xml" Id="R76e14fc7ea9549b6" /><Relationship Type="http://schemas.openxmlformats.org/officeDocument/2006/relationships/slide" Target="/ppt/slides/slide22.xml" Id="R57ca5ee31fb44eae" /><Relationship Type="http://schemas.openxmlformats.org/officeDocument/2006/relationships/slide" Target="/ppt/slides/slide23.xml" Id="R63e2aa4b4377473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0fb537ce6f3471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882bfec526d4c11" /><Relationship Type="http://schemas.openxmlformats.org/officeDocument/2006/relationships/notesMaster" Target="/ppt/notesMasters/notesMaster1.xml" Id="R93b1e515b548443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105a29e499e5457a" /><Relationship Type="http://schemas.openxmlformats.org/officeDocument/2006/relationships/notesMaster" Target="/ppt/notesMasters/notesMaster1.xml" Id="R6b4c9f74c1e9454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d7f6ec351f5424c" /><Relationship Type="http://schemas.openxmlformats.org/officeDocument/2006/relationships/notesMaster" Target="/ppt/notesMasters/notesMaster1.xml" Id="Rbf33b058d42f43a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14dbf2867fc409f" /><Relationship Type="http://schemas.openxmlformats.org/officeDocument/2006/relationships/notesMaster" Target="/ppt/notesMasters/notesMaster1.xml" Id="R4b348c43531c424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1666c52f8ce4e2d" /><Relationship Type="http://schemas.openxmlformats.org/officeDocument/2006/relationships/notesMaster" Target="/ppt/notesMasters/notesMaster1.xml" Id="R8707cdff230d4bf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cc94d8147384c25" /><Relationship Type="http://schemas.openxmlformats.org/officeDocument/2006/relationships/notesMaster" Target="/ppt/notesMasters/notesMaster1.xml" Id="R299fb1381fb5466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6aa5570bd734bf4" /><Relationship Type="http://schemas.openxmlformats.org/officeDocument/2006/relationships/notesMaster" Target="/ppt/notesMasters/notesMaster1.xml" Id="R00d580bad22c4ad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f8202f69b67497d" /><Relationship Type="http://schemas.openxmlformats.org/officeDocument/2006/relationships/notesMaster" Target="/ppt/notesMasters/notesMaster1.xml" Id="R3254037e392b449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be6668b0845457a" /><Relationship Type="http://schemas.openxmlformats.org/officeDocument/2006/relationships/notesMaster" Target="/ppt/notesMasters/notesMaster1.xml" Id="R564f6850e1ea4c1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eae75e366a24525" /><Relationship Type="http://schemas.openxmlformats.org/officeDocument/2006/relationships/notesMaster" Target="/ppt/notesMasters/notesMaster1.xml" Id="Ree892570dd4a405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7fe35c8bcb2406e" /><Relationship Type="http://schemas.openxmlformats.org/officeDocument/2006/relationships/notesMaster" Target="/ppt/notesMasters/notesMaster1.xml" Id="R003ef8d301ff42d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0dbeddb81d34278" /><Relationship Type="http://schemas.openxmlformats.org/officeDocument/2006/relationships/notesMaster" Target="/ppt/notesMasters/notesMaster1.xml" Id="R207e6e563dc844c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762137f3e56c4521" /><Relationship Type="http://schemas.openxmlformats.org/officeDocument/2006/relationships/notesMaster" Target="/ppt/notesMasters/notesMaster1.xml" Id="Rf6e162b84573428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2e36d2f41074e16" /><Relationship Type="http://schemas.openxmlformats.org/officeDocument/2006/relationships/notesMaster" Target="/ppt/notesMasters/notesMaster1.xml" Id="R75794330ffd7495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d6cd313e94b4035" /><Relationship Type="http://schemas.openxmlformats.org/officeDocument/2006/relationships/notesMaster" Target="/ppt/notesMasters/notesMaster1.xml" Id="R78002e3a81e7448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83afc4cd3b640bb" /><Relationship Type="http://schemas.openxmlformats.org/officeDocument/2006/relationships/notesMaster" Target="/ppt/notesMasters/notesMaster1.xml" Id="R31530844bd204f6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6e37efe64ca472e" /><Relationship Type="http://schemas.openxmlformats.org/officeDocument/2006/relationships/notesMaster" Target="/ppt/notesMasters/notesMaster1.xml" Id="R01e9df9aae45453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62d7feae7564b10" /><Relationship Type="http://schemas.openxmlformats.org/officeDocument/2006/relationships/notesMaster" Target="/ppt/notesMasters/notesMaster1.xml" Id="R94a343da29944e7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b9bd68e8b734066" /><Relationship Type="http://schemas.openxmlformats.org/officeDocument/2006/relationships/notesMaster" Target="/ppt/notesMasters/notesMaster1.xml" Id="Ra3e1a9d15c784ae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aeb977105e148e4" /><Relationship Type="http://schemas.openxmlformats.org/officeDocument/2006/relationships/notesMaster" Target="/ppt/notesMasters/notesMaster1.xml" Id="R9a055509483b4fd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e6e1b4d29874443" /><Relationship Type="http://schemas.openxmlformats.org/officeDocument/2006/relationships/notesMaster" Target="/ppt/notesMasters/notesMaster1.xml" Id="R19331776d76b4ad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e5a2ded1d1624477" /><Relationship Type="http://schemas.openxmlformats.org/officeDocument/2006/relationships/notesMaster" Target="/ppt/notesMasters/notesMaster1.xml" Id="R6b061d202908404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71404977493420b" /><Relationship Type="http://schemas.openxmlformats.org/officeDocument/2006/relationships/notesMaster" Target="/ppt/notesMasters/notesMaster1.xml" Id="R86c723f3d90a486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4e55c52c7a4bb3" /><Relationship Type="http://schemas.openxmlformats.org/officeDocument/2006/relationships/image" Target="/ppt/media/image.png" Id="Rf799a034ce8144db" /><Relationship Type="http://schemas.openxmlformats.org/officeDocument/2006/relationships/image" Target="/ppt/media/image2.png" Id="R08a86a9675f149ca" /><Relationship Type="http://schemas.openxmlformats.org/officeDocument/2006/relationships/image" Target="/ppt/media/image.jpeg" Id="R148fe9c61f404a68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8b45c024a7148e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799a034ce8144db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8a86a9675f149c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8fe9c61f404a68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d9d29b5b069146d5" /><Relationship Type="http://schemas.openxmlformats.org/officeDocument/2006/relationships/slideLayout" Target="/ppt/slideLayouts/slideLayout1.xml" Id="R36ed3419c814407f" /><Relationship Type="http://schemas.openxmlformats.org/officeDocument/2006/relationships/slideLayout" Target="/ppt/slideLayouts/slideLayout2.xml" Id="R0932bdd0d200413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6ed3419c814407f"/>
    <p:sldLayoutId xmlns:r="http://schemas.openxmlformats.org/officeDocument/2006/relationships" id="2147483650" r:id="R0932bdd0d200413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66a29ea5974213" /><Relationship Type="http://schemas.openxmlformats.org/officeDocument/2006/relationships/notesSlide" Target="/ppt/notesSlides/notesSlide1.xml" Id="Rd6713bdf211f4d2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757ff41c3743f1" /><Relationship Type="http://schemas.openxmlformats.org/officeDocument/2006/relationships/notesSlide" Target="/ppt/notesSlides/notesSlide2.xml" Id="Re037f81d3d72424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c79a7b753444c9" /><Relationship Type="http://schemas.openxmlformats.org/officeDocument/2006/relationships/notesSlide" Target="/ppt/notesSlides/notesSlide3.xml" Id="R5bfc3b51340c4d4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7ede8161904404" /><Relationship Type="http://schemas.openxmlformats.org/officeDocument/2006/relationships/notesSlide" Target="/ppt/notesSlides/notesSlide4.xml" Id="R987c3356ba8b457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5df97d27b64973" /><Relationship Type="http://schemas.openxmlformats.org/officeDocument/2006/relationships/notesSlide" Target="/ppt/notesSlides/notesSlide5.xml" Id="Rf75aba5a7b79416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9e6a110a1849de" /><Relationship Type="http://schemas.openxmlformats.org/officeDocument/2006/relationships/notesSlide" Target="/ppt/notesSlides/notesSlide6.xml" Id="Rf05798438fcb439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23a27d83cb45fb" /><Relationship Type="http://schemas.openxmlformats.org/officeDocument/2006/relationships/notesSlide" Target="/ppt/notesSlides/notesSlide7.xml" Id="R59942fccc6674cf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67d96fa7743f1" /><Relationship Type="http://schemas.openxmlformats.org/officeDocument/2006/relationships/notesSlide" Target="/ppt/notesSlides/notesSlide8.xml" Id="Ree53ccf5b2f247a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610c7a91c8420d" /><Relationship Type="http://schemas.openxmlformats.org/officeDocument/2006/relationships/notesSlide" Target="/ppt/notesSlides/notesSlide9.xml" Id="R9daf20079b20479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06b4e1e64041c0" /><Relationship Type="http://schemas.openxmlformats.org/officeDocument/2006/relationships/notesSlide" Target="/ppt/notesSlides/notesSlide10.xml" Id="R87130710fa454db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5df6c4e1d54268" /><Relationship Type="http://schemas.openxmlformats.org/officeDocument/2006/relationships/notesSlide" Target="/ppt/notesSlides/notesSlide11.xml" Id="Ra96c53ee3d0f493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8d59c3afd14943" /><Relationship Type="http://schemas.openxmlformats.org/officeDocument/2006/relationships/notesSlide" Target="/ppt/notesSlides/notesSlide12.xml" Id="R73129a2d33cc486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83623b684d4540" /><Relationship Type="http://schemas.openxmlformats.org/officeDocument/2006/relationships/notesSlide" Target="/ppt/notesSlides/notesSlide13.xml" Id="R8be1e357eed249b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9a47b4620543a1" /><Relationship Type="http://schemas.openxmlformats.org/officeDocument/2006/relationships/notesSlide" Target="/ppt/notesSlides/notesSlide14.xml" Id="Rece1f6407e1a436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e36ad64ebe4332" /><Relationship Type="http://schemas.openxmlformats.org/officeDocument/2006/relationships/notesSlide" Target="/ppt/notesSlides/notesSlide15.xml" Id="R5d548a3246bc4b6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b5cd1d74b348f3" /><Relationship Type="http://schemas.openxmlformats.org/officeDocument/2006/relationships/notesSlide" Target="/ppt/notesSlides/notesSlide16.xml" Id="Re462aff3aecf411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0f59b7fa49491c" /><Relationship Type="http://schemas.openxmlformats.org/officeDocument/2006/relationships/notesSlide" Target="/ppt/notesSlides/notesSlide17.xml" Id="Rd5c0d2972879490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122cdfcc034d48" /><Relationship Type="http://schemas.openxmlformats.org/officeDocument/2006/relationships/notesSlide" Target="/ppt/notesSlides/notesSlide18.xml" Id="R8ba6ce5860a54fe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5b2c6b7eb6401e" /><Relationship Type="http://schemas.openxmlformats.org/officeDocument/2006/relationships/notesSlide" Target="/ppt/notesSlides/notesSlide19.xml" Id="R7c28e7f5b25f41a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bbea7ff744cf6" /><Relationship Type="http://schemas.openxmlformats.org/officeDocument/2006/relationships/notesSlide" Target="/ppt/notesSlides/notesSlide20.xml" Id="Rb7a2b7c1d87147f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c4e61f25a649fa" /><Relationship Type="http://schemas.openxmlformats.org/officeDocument/2006/relationships/notesSlide" Target="/ppt/notesSlides/notesSlide21.xml" Id="R7a2816e5a52c4c9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516114c198489b" /><Relationship Type="http://schemas.openxmlformats.org/officeDocument/2006/relationships/notesSlide" Target="/ppt/notesSlides/notesSlide22.xml" Id="R6ab8bd6289ba4d5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54865ca98b4d4d" /><Relationship Type="http://schemas.openxmlformats.org/officeDocument/2006/relationships/notesSlide" Target="/ppt/notesSlides/notesSlide23.xml" Id="R096b105b79e8403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詩篇第34章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34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  |  Psalms 34:1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大衛在亞比米勒面前裝瘋，被他趕出去，就作這詩。 我要時時稱頌耶和華； 讚美他的話必常在我口中。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David, when he changed his behaviour before Abimelech; who drove him away, and he departed. I will bless the LORD at all times: his praise shall continually be in my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34:2  |  Psalms 34:2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我的心必因耶和華誇耀； 謙卑人聽見就要喜樂。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soul shall make her boast in the LORD: the humble shall hear thereof, and be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34:3  |  Psalms 34:3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你們和我當稱耶和華為大， 一同高舉他的名。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magnify the LORD with me, and let us exalt his name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34:4  |  Psalms 34:4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我曾尋求耶和華，他就應允我， 救我脫離了一切的恐懼。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sought the LORD, and he heard me, and delivered me from all my fears.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34:5  |  Psalms 34:5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凡仰望他的，便有光榮； 他們的臉必不蒙羞。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looked unto him, and were lightened: and their faces were not ashamed.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34:6  |  Psalms 34:6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我這困苦人呼求，耶和華便垂聽， 救我脫離一切患難。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poor man cried, and the LORD heard him, and saved him out of all his troubles.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34:7  |  Psalms 34:7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耶和華的使者在敬畏他的人四圍安營， 搭救他們。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angel of the LORD encampeth round about them that fear him, and delivereth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34:8  |  Psalms 34:8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你們要嘗嘗[主恩的滋味]，便知道他是美善； 投靠他的人有福了！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taste and see that the LORD is good: blessed is the man that trusteth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34:9  |  Psalms 34:9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耶和華的聖民哪，你們當敬畏他， 因敬畏他的一無所缺。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fear the LORD, ye his saints: for there is no want to them that fear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34:10  |  Psalms 34:10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少壯獅子還缺食忍餓， 但尋求耶和華的甚麼好處都不缺。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young lions do lack, and suffer hunger: but they that seek the LORD shall not want any good 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34:11  |  Psalms 34:11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眾弟子啊，你們當來聽我的話！ 我要將敬畏耶和華的道教訓你們。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ye children, hearken unto me: I will teach you the fear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34:12  |  Psalms 34:12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有何人喜好存活， 愛慕[長]壽，得享美福，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man is he that desireth life, and loveth many days, that he may see good?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34:13  |  Psalms 34:13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就要禁止舌頭不出惡言， 嘴唇不說詭詐的話。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Keep thy tongue from evil, and thy lips from speaking guile.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34:14  |  Psalms 34:14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要離惡行善， 尋求和睦，一心追趕。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Depart from evil, and do good; seek peace, and pursue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34:15  |  Psalms 34:15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耶和華的眼目看顧義人； 他的耳朵聽他們的呼求。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eyes of the LORD are upon the righteous, and his ears are open unto their cry.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34:16  |  Psalms 34:16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耶和華向行惡的人變臉， 要從世上除滅他們的名號。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face of the LORD is against them that do evil, to cut off the remembrance of them from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34:17  |  Psalms 34:17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[義人]呼求，耶和華聽見了， 便救他們脫離一切患難。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cry, and the LORD heareth, and delivereth them out of all their troubles.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34:18  |  Psalms 34:18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耶和華靠近傷心的人， 拯救靈性痛悔的人。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nigh unto them that are of a broken heart; and saveth such as be of a contrite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34:19  |  Psalms 34:19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義人多有苦難， 但耶和華救他脫離這一切，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are the afflictions of the righteous: but the LORD delivereth him out of them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34:20  |  Psalms 34:20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又保全他一身的骨頭， 連一根也不折斷。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keepeth all his bones: not one of them is broken.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34:21  |  Psalms 34:21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惡必害死惡人； 恨惡義人的，必被定罪。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Evil shall slay the wicked: and they that hate the righteous shall be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34:22  |  Psalms 34:22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耶和華救贖他僕人的靈魂； 凡投靠他的，必不致定罪。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redeemeth the soul of his servants: and none of them that trust in him shall be desolate.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2026-08-26T10:29:32.9100000Z</dcterms:created>
  <dcterms:modified xsi:type="dcterms:W3CDTF">2026-08-26T10:29:32.9100000Z</dcterms:modified>
</coreProperties>
</file>