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5a5d420f2a154f30" /><Relationship Type="http://schemas.openxmlformats.org/officeDocument/2006/relationships/extended-properties" Target="/docProps/app.xml" Id="R9528b4ee5ce74720" /><Relationship Type="http://schemas.openxmlformats.org/officeDocument/2006/relationships/officeDocument" Target="/ppt/presentation.xml" Id="R8958ba15485243df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4150c3739cf64111"/>
  </p:sldMasterIdLst>
  <p:notesMasterIdLst>
    <p:notesMasterId xmlns:r="http://schemas.openxmlformats.org/officeDocument/2006/relationships" r:id="R505611b860574f27"/>
  </p:notesMasterIdLst>
  <p:sldIdLst>
    <p:sldId xmlns:r="http://schemas.openxmlformats.org/officeDocument/2006/relationships" id="256" r:id="R84706be1d9614434"/>
    <p:sldId xmlns:r="http://schemas.openxmlformats.org/officeDocument/2006/relationships" id="257" r:id="Re0432d81ec1d4c67"/>
    <p:sldId xmlns:r="http://schemas.openxmlformats.org/officeDocument/2006/relationships" id="258" r:id="R89c863a658e144f2"/>
    <p:sldId xmlns:r="http://schemas.openxmlformats.org/officeDocument/2006/relationships" id="259" r:id="R864b659bb5544535"/>
    <p:sldId xmlns:r="http://schemas.openxmlformats.org/officeDocument/2006/relationships" id="260" r:id="R2cb1bfa135b043b5"/>
    <p:sldId xmlns:r="http://schemas.openxmlformats.org/officeDocument/2006/relationships" id="261" r:id="Rf28ca5c82c864e01"/>
    <p:sldId xmlns:r="http://schemas.openxmlformats.org/officeDocument/2006/relationships" id="262" r:id="Reaab6777d9cc4533"/>
    <p:sldId xmlns:r="http://schemas.openxmlformats.org/officeDocument/2006/relationships" id="263" r:id="R63e09fe28e004ed9"/>
    <p:sldId xmlns:r="http://schemas.openxmlformats.org/officeDocument/2006/relationships" id="264" r:id="R0472e45ce24c4e2b"/>
    <p:sldId xmlns:r="http://schemas.openxmlformats.org/officeDocument/2006/relationships" id="265" r:id="R46484cf341324c73"/>
    <p:sldId xmlns:r="http://schemas.openxmlformats.org/officeDocument/2006/relationships" id="266" r:id="R493bec4ca37147f4"/>
    <p:sldId xmlns:r="http://schemas.openxmlformats.org/officeDocument/2006/relationships" id="267" r:id="Rbd7462aae8384784"/>
    <p:sldId xmlns:r="http://schemas.openxmlformats.org/officeDocument/2006/relationships" id="268" r:id="Re56ee0b7e2f54510"/>
    <p:sldId xmlns:r="http://schemas.openxmlformats.org/officeDocument/2006/relationships" id="269" r:id="R5370a228ecfe4e99"/>
    <p:sldId xmlns:r="http://schemas.openxmlformats.org/officeDocument/2006/relationships" id="270" r:id="R7ade8ade61684df5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fa1b38fd240244c7" /><Relationship Type="http://schemas.openxmlformats.org/officeDocument/2006/relationships/slideMaster" Target="/ppt/slideMasters/slideMaster1.xml" Id="R4150c3739cf64111" /><Relationship Type="http://schemas.openxmlformats.org/officeDocument/2006/relationships/notesMaster" Target="/ppt/notesMasters/notesMaster1.xml" Id="R505611b860574f27" /><Relationship Type="http://schemas.openxmlformats.org/officeDocument/2006/relationships/presProps" Target="/ppt/presProps.xml" Id="R4107d93791c74892" /><Relationship Type="http://schemas.openxmlformats.org/officeDocument/2006/relationships/tableStyles" Target="/ppt/tableStyles.xml" Id="Reb819672395d439c" /><Relationship Type="http://schemas.openxmlformats.org/officeDocument/2006/relationships/slide" Target="/ppt/slides/slide1.xml" Id="R84706be1d9614434" /><Relationship Type="http://schemas.openxmlformats.org/officeDocument/2006/relationships/slide" Target="/ppt/slides/slide2.xml" Id="Re0432d81ec1d4c67" /><Relationship Type="http://schemas.openxmlformats.org/officeDocument/2006/relationships/slide" Target="/ppt/slides/slide3.xml" Id="R89c863a658e144f2" /><Relationship Type="http://schemas.openxmlformats.org/officeDocument/2006/relationships/slide" Target="/ppt/slides/slide4.xml" Id="R864b659bb5544535" /><Relationship Type="http://schemas.openxmlformats.org/officeDocument/2006/relationships/slide" Target="/ppt/slides/slide5.xml" Id="R2cb1bfa135b043b5" /><Relationship Type="http://schemas.openxmlformats.org/officeDocument/2006/relationships/slide" Target="/ppt/slides/slide6.xml" Id="Rf28ca5c82c864e01" /><Relationship Type="http://schemas.openxmlformats.org/officeDocument/2006/relationships/slide" Target="/ppt/slides/slide7.xml" Id="Reaab6777d9cc4533" /><Relationship Type="http://schemas.openxmlformats.org/officeDocument/2006/relationships/slide" Target="/ppt/slides/slide8.xml" Id="R63e09fe28e004ed9" /><Relationship Type="http://schemas.openxmlformats.org/officeDocument/2006/relationships/slide" Target="/ppt/slides/slide9.xml" Id="R0472e45ce24c4e2b" /><Relationship Type="http://schemas.openxmlformats.org/officeDocument/2006/relationships/slide" Target="/ppt/slides/slide10.xml" Id="R46484cf341324c73" /><Relationship Type="http://schemas.openxmlformats.org/officeDocument/2006/relationships/slide" Target="/ppt/slides/slide11.xml" Id="R493bec4ca37147f4" /><Relationship Type="http://schemas.openxmlformats.org/officeDocument/2006/relationships/slide" Target="/ppt/slides/slide12.xml" Id="Rbd7462aae8384784" /><Relationship Type="http://schemas.openxmlformats.org/officeDocument/2006/relationships/slide" Target="/ppt/slides/slide13.xml" Id="Re56ee0b7e2f54510" /><Relationship Type="http://schemas.openxmlformats.org/officeDocument/2006/relationships/slide" Target="/ppt/slides/slide14.xml" Id="R5370a228ecfe4e99" /><Relationship Type="http://schemas.openxmlformats.org/officeDocument/2006/relationships/slide" Target="/ppt/slides/slide15.xml" Id="R7ade8ade61684df5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ca6dba81bc9b41ee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be95a938c2eb4e8d" /><Relationship Type="http://schemas.openxmlformats.org/officeDocument/2006/relationships/notesMaster" Target="/ppt/notesMasters/notesMaster1.xml" Id="R7eb4f9d685414024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2b73c1eba92b44cb" /><Relationship Type="http://schemas.openxmlformats.org/officeDocument/2006/relationships/notesMaster" Target="/ppt/notesMasters/notesMaster1.xml" Id="R56505ed309ef47a7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74a05759b36b4bd1" /><Relationship Type="http://schemas.openxmlformats.org/officeDocument/2006/relationships/notesMaster" Target="/ppt/notesMasters/notesMaster1.xml" Id="R931621a9fc844082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e4d9a11faf3d434e" /><Relationship Type="http://schemas.openxmlformats.org/officeDocument/2006/relationships/notesMaster" Target="/ppt/notesMasters/notesMaster1.xml" Id="Rb5bc2f9257bd4fb8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adb4ca2e98494e80" /><Relationship Type="http://schemas.openxmlformats.org/officeDocument/2006/relationships/notesMaster" Target="/ppt/notesMasters/notesMaster1.xml" Id="R223ad31bbb9d47f4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5ba454fd68fa4fd1" /><Relationship Type="http://schemas.openxmlformats.org/officeDocument/2006/relationships/notesMaster" Target="/ppt/notesMasters/notesMaster1.xml" Id="R459644882db34346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6cd022d8f4be42a5" /><Relationship Type="http://schemas.openxmlformats.org/officeDocument/2006/relationships/notesMaster" Target="/ppt/notesMasters/notesMaster1.xml" Id="R8e4fb6fe556e4fdc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28e6cb0c7b354cb2" /><Relationship Type="http://schemas.openxmlformats.org/officeDocument/2006/relationships/notesMaster" Target="/ppt/notesMasters/notesMaster1.xml" Id="R2fd2d5ba407c46b0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aeb5ce19dc344c0f" /><Relationship Type="http://schemas.openxmlformats.org/officeDocument/2006/relationships/notesMaster" Target="/ppt/notesMasters/notesMaster1.xml" Id="Rc84a0fe508054281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37c406120c094681" /><Relationship Type="http://schemas.openxmlformats.org/officeDocument/2006/relationships/notesMaster" Target="/ppt/notesMasters/notesMaster1.xml" Id="Rcd36aa68881c478d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9d6bb9b0425d4ecb" /><Relationship Type="http://schemas.openxmlformats.org/officeDocument/2006/relationships/notesMaster" Target="/ppt/notesMasters/notesMaster1.xml" Id="Rc6a2b27396024e5d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adb71514ab5547e1" /><Relationship Type="http://schemas.openxmlformats.org/officeDocument/2006/relationships/notesMaster" Target="/ppt/notesMasters/notesMaster1.xml" Id="R01953b931c794c9e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fbf31220f75e4be8" /><Relationship Type="http://schemas.openxmlformats.org/officeDocument/2006/relationships/notesMaster" Target="/ppt/notesMasters/notesMaster1.xml" Id="R223e1629570a408f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14964528abd54996" /><Relationship Type="http://schemas.openxmlformats.org/officeDocument/2006/relationships/notesMaster" Target="/ppt/notesMasters/notesMaster1.xml" Id="R2f0cc62bae1e4d1b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d4922f9baffc47e6" /><Relationship Type="http://schemas.openxmlformats.org/officeDocument/2006/relationships/notesMaster" Target="/ppt/notesMasters/notesMaster1.xml" Id="Rdb26552ac81b4dc5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7cc5259ba3d4809" /><Relationship Type="http://schemas.openxmlformats.org/officeDocument/2006/relationships/image" Target="/ppt/media/image.png" Id="Rf6525103d6204e10" /><Relationship Type="http://schemas.openxmlformats.org/officeDocument/2006/relationships/image" Target="/ppt/media/image2.png" Id="R16f1320dedde455a" /><Relationship Type="http://schemas.openxmlformats.org/officeDocument/2006/relationships/image" Target="/ppt/media/image.jpeg" Id="R8b69bd2f42c047c2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b22d8b6bcae4fe1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f6525103d6204e10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16f1320dedde455a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b69bd2f42c047c2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d2c089efb11a4491" /><Relationship Type="http://schemas.openxmlformats.org/officeDocument/2006/relationships/slideLayout" Target="/ppt/slideLayouts/slideLayout1.xml" Id="Rccc45b0da0d041d8" /><Relationship Type="http://schemas.openxmlformats.org/officeDocument/2006/relationships/slideLayout" Target="/ppt/slideLayouts/slideLayout2.xml" Id="R5259ca630d8e4adf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ccc45b0da0d041d8"/>
    <p:sldLayoutId xmlns:r="http://schemas.openxmlformats.org/officeDocument/2006/relationships" id="2147483650" r:id="R5259ca630d8e4adf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babe83c8f174c25" /><Relationship Type="http://schemas.openxmlformats.org/officeDocument/2006/relationships/notesSlide" Target="/ppt/notesSlides/notesSlide1.xml" Id="Re4e1ccada0104d02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f6c1817be924959" /><Relationship Type="http://schemas.openxmlformats.org/officeDocument/2006/relationships/notesSlide" Target="/ppt/notesSlides/notesSlide2.xml" Id="Re9f4317c46b7457f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d6200d0ef454103" /><Relationship Type="http://schemas.openxmlformats.org/officeDocument/2006/relationships/notesSlide" Target="/ppt/notesSlides/notesSlide3.xml" Id="R475401b489a1496a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9cec539b91b428f" /><Relationship Type="http://schemas.openxmlformats.org/officeDocument/2006/relationships/notesSlide" Target="/ppt/notesSlides/notesSlide4.xml" Id="R07b162de16a84ca1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574f4ef93fb46d9" /><Relationship Type="http://schemas.openxmlformats.org/officeDocument/2006/relationships/notesSlide" Target="/ppt/notesSlides/notesSlide5.xml" Id="R385142bb90e34783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b18aca4e2104ee1" /><Relationship Type="http://schemas.openxmlformats.org/officeDocument/2006/relationships/notesSlide" Target="/ppt/notesSlides/notesSlide6.xml" Id="R48db697355434414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d63e5db8d9748e6" /><Relationship Type="http://schemas.openxmlformats.org/officeDocument/2006/relationships/notesSlide" Target="/ppt/notesSlides/notesSlide7.xml" Id="R0fa9a4ab58264616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184c32512564897" /><Relationship Type="http://schemas.openxmlformats.org/officeDocument/2006/relationships/notesSlide" Target="/ppt/notesSlides/notesSlide8.xml" Id="R6e292bf56f734430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bff8c16aafd4d4b" /><Relationship Type="http://schemas.openxmlformats.org/officeDocument/2006/relationships/notesSlide" Target="/ppt/notesSlides/notesSlide9.xml" Id="Rc081b40b8a144692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6dc13c30f234f6a" /><Relationship Type="http://schemas.openxmlformats.org/officeDocument/2006/relationships/notesSlide" Target="/ppt/notesSlides/notesSlide10.xml" Id="R4e1a2dd2bee14828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178cb82b50f4b2b" /><Relationship Type="http://schemas.openxmlformats.org/officeDocument/2006/relationships/notesSlide" Target="/ppt/notesSlides/notesSlide11.xml" Id="R2ceaf7fd0d22463c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66a42a6dbcd4fbe" /><Relationship Type="http://schemas.openxmlformats.org/officeDocument/2006/relationships/notesSlide" Target="/ppt/notesSlides/notesSlide12.xml" Id="R7cebe90d640c46b8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246420e8357498e" /><Relationship Type="http://schemas.openxmlformats.org/officeDocument/2006/relationships/notesSlide" Target="/ppt/notesSlides/notesSlide13.xml" Id="R42556566178e4ee2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8ebbfe871414f23" /><Relationship Type="http://schemas.openxmlformats.org/officeDocument/2006/relationships/notesSlide" Target="/ppt/notesSlides/notesSlide14.xml" Id="R25b639927f864062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7358a2c4a4d4521" /><Relationship Type="http://schemas.openxmlformats.org/officeDocument/2006/relationships/notesSlide" Target="/ppt/notesSlides/notesSlide15.xml" Id="R18cc8cfd9ef54d3a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以賽亞書第16章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Isaiah 16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16:1  |  Isaiah 16:1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你們當將羊羔奉給那地掌權的， 從西拉往曠野，送到錫安城的山。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Send ye the lamb to the ruler of the land from Sela to the wilderness, unto the mount of the daughter of Zion.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16:2  |  Isaiah 16:2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摩押的居民在亞嫩渡口， 必像遊飛的鳥，如拆窩的[雛]。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it shall be, that, as a wandering bird cast out of the nest, so the daughters of Moab shall be at the fords of Arnon.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16:3  |  Isaiah 16:3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求你獻謀略，行公平， 使你的影子在午間如黑夜， 隱藏被趕散的人，不可顯露逃民。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Take counsel, execute judgment; make thy shadow as the night in the midst of the noonday; hide the outcasts; bewray not him that wandereth.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16:4  |  Isaiah 16:4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求你容我這被趕散的人和你同居。 至於摩押，求你作他的隱密處， 脫離滅命者的面。 勒索人的歸於無有， 毀滅的事止息了， 欺壓人的從國中除滅了，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mine outcasts dwell with thee, Moab; be thou a covert to them from the face of the spoiler: for the extortioner is at an end, the spoiler ceaseth, the oppressors are consumed out of the land.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16:5  |  Isaiah 16:5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必有寶座因慈愛堅立； 必有一位誠誠實實坐在其上， 在大衛帳幕中施行審判， 尋求公平，速行公義。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in mercy shall the throne be established: and he shall sit upon it in truth in the tabernacle of David, judging, and seeking judgment, and hasting righteousness.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16:6  |  Isaiah 16:6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我們聽說摩押人驕傲， 是極其驕傲； 聽說他狂妄、驕傲、忿怒； 他誇大的話是虛空的。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We have heard of the pride of Moab; he is very proud: even of his haughtiness, and his pride, and his wrath: but his lies shall not be so.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16:7  |  Isaiah 16:7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因此，摩押人必為摩押哀號； 人人都要哀號。 你們摩押人要為吉珥‧哈列設的葡萄餅哀歎， 極其憂傷。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shall Moab howl for Moab, every one shall howl: for the foundations of Kir-hareseth shall ye mourn; surely they are stricken.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16:8  |  Isaiah 16:8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因為希實本的田地 和西比瑪的葡萄樹都衰殘了。 列國的君主折斷其上美好的枝子； 這枝子長到雅謝延到曠野， 嫩枝向外探出，直探過鹽海。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fields of Heshbon languish, and the vine of Sibmah: the lords of the heathen have broken down the principal plants thereof, they are come even unto Jazer, they wandered through the wilderness: her branches are stretched out, they are gone over the sea.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16:9  |  Isaiah 16:9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0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因此，我要為西比瑪的葡萄樹哀哭， 與雅謝人哀哭一樣。 希實本、以利亞利啊， 我要以眼淚澆灌你； 因為有[交戰]吶喊的聲音 臨到你夏天的果子， 並你收割的莊稼。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I will bewail with the weeping of Jazer the vine of Sibmah: I will water thee with my tears, O Heshbon, and Elealeh: for the shouting for thy summer fruits and for thy harvest is fallen.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16:10  |  Isaiah 16:10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從肥美的田中奪去了歡喜快樂； 在葡萄園裏必無歌唱，也無歡呼的聲音。 踹酒的在酒醡中不得踹出酒來； 我使他歡呼的聲音止息。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gladness is taken away, and joy out of the plentiful field; and in the vineyards there shall be no singing, neither shall there be shouting: the treaders shall tread out no wine in their presses; I have made their vintage shouting to cease.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16:11  |  Isaiah 16:11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因此，我心腹為摩押哀鳴如琴； 我心腸為吉珥‧哈列設也是如此。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Wherefore my bowels shall sound like an harp for Moab, and mine inward parts for Kir-haresh.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16:12  |  Isaiah 16:12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摩押人朝見的時候，在高處疲乏，又到他聖所祈禱，也不蒙應允。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shall come to pass, when it is seen that Moab is weary on the high place, that he shall come to his sanctuary to pray; but he shall not prevail.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16:13  |  Isaiah 16:13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這是耶和華從前論摩押的話。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This is the word that the LORD hath spoken concerning Moab since that time.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16:14  |  Isaiah 16:14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但現在耶和華說：「三年之內，照雇工的年數，摩押的榮耀與他的群眾必被藐視，餘剩的人甚少無幾。」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now the LORD hath spoken, saying, Within three years, as the years of an hireling, and the glory of Moab shall be contemned, with all that great multitude; and the remnant shall be very small and feeble.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2026-08-26T10:36:43.6870000Z</dcterms:created>
  <dcterms:modified xsi:type="dcterms:W3CDTF">2026-08-26T10:36:43.6870000Z</dcterms:modified>
</coreProperties>
</file>