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e9fa874b16f436b" /><Relationship Type="http://schemas.openxmlformats.org/officeDocument/2006/relationships/extended-properties" Target="/docProps/app.xml" Id="R8dffe17de6c34224" /><Relationship Type="http://schemas.openxmlformats.org/officeDocument/2006/relationships/officeDocument" Target="/ppt/presentation.xml" Id="R4d2cc79aa998473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ae81d9f52fb4036"/>
  </p:sldMasterIdLst>
  <p:notesMasterIdLst>
    <p:notesMasterId xmlns:r="http://schemas.openxmlformats.org/officeDocument/2006/relationships" r:id="R5d42ea79eea4489c"/>
  </p:notesMasterIdLst>
  <p:sldIdLst>
    <p:sldId xmlns:r="http://schemas.openxmlformats.org/officeDocument/2006/relationships" id="256" r:id="R8aa680f5feb54b2c"/>
    <p:sldId xmlns:r="http://schemas.openxmlformats.org/officeDocument/2006/relationships" id="257" r:id="R432d50cebeb6416d"/>
    <p:sldId xmlns:r="http://schemas.openxmlformats.org/officeDocument/2006/relationships" id="258" r:id="R34b9ae70f3224932"/>
    <p:sldId xmlns:r="http://schemas.openxmlformats.org/officeDocument/2006/relationships" id="259" r:id="R30bbe0f593c84b48"/>
    <p:sldId xmlns:r="http://schemas.openxmlformats.org/officeDocument/2006/relationships" id="260" r:id="R115e3f71b5d243f4"/>
    <p:sldId xmlns:r="http://schemas.openxmlformats.org/officeDocument/2006/relationships" id="261" r:id="R25618d6076054c84"/>
    <p:sldId xmlns:r="http://schemas.openxmlformats.org/officeDocument/2006/relationships" id="262" r:id="R3761f6e550c447f3"/>
    <p:sldId xmlns:r="http://schemas.openxmlformats.org/officeDocument/2006/relationships" id="263" r:id="R85bb70285bcc47a8"/>
    <p:sldId xmlns:r="http://schemas.openxmlformats.org/officeDocument/2006/relationships" id="264" r:id="R30e7938cbccb4e45"/>
    <p:sldId xmlns:r="http://schemas.openxmlformats.org/officeDocument/2006/relationships" id="265" r:id="R55da5fcff47b4bc7"/>
    <p:sldId xmlns:r="http://schemas.openxmlformats.org/officeDocument/2006/relationships" id="266" r:id="Rd5ece2ca724e4690"/>
    <p:sldId xmlns:r="http://schemas.openxmlformats.org/officeDocument/2006/relationships" id="267" r:id="R0244d4101c3340c3"/>
    <p:sldId xmlns:r="http://schemas.openxmlformats.org/officeDocument/2006/relationships" id="268" r:id="R41417e196fc34290"/>
    <p:sldId xmlns:r="http://schemas.openxmlformats.org/officeDocument/2006/relationships" id="269" r:id="Rc52ca0a1e156445f"/>
    <p:sldId xmlns:r="http://schemas.openxmlformats.org/officeDocument/2006/relationships" id="270" r:id="R6e76aa2e5443419e"/>
    <p:sldId xmlns:r="http://schemas.openxmlformats.org/officeDocument/2006/relationships" id="271" r:id="R2198c5a2296b437a"/>
    <p:sldId xmlns:r="http://schemas.openxmlformats.org/officeDocument/2006/relationships" id="272" r:id="Rbdd2795f02534610"/>
    <p:sldId xmlns:r="http://schemas.openxmlformats.org/officeDocument/2006/relationships" id="273" r:id="Ra9990e4492874d0f"/>
    <p:sldId xmlns:r="http://schemas.openxmlformats.org/officeDocument/2006/relationships" id="274" r:id="R89603741c2194607"/>
    <p:sldId xmlns:r="http://schemas.openxmlformats.org/officeDocument/2006/relationships" id="275" r:id="R26b2827b4b38481e"/>
    <p:sldId xmlns:r="http://schemas.openxmlformats.org/officeDocument/2006/relationships" id="276" r:id="Rcd5512524e4d48e7"/>
    <p:sldId xmlns:r="http://schemas.openxmlformats.org/officeDocument/2006/relationships" id="277" r:id="R5f28343f67ac404b"/>
    <p:sldId xmlns:r="http://schemas.openxmlformats.org/officeDocument/2006/relationships" id="278" r:id="Rc4c1ad8df0684d69"/>
    <p:sldId xmlns:r="http://schemas.openxmlformats.org/officeDocument/2006/relationships" id="279" r:id="R52e858d444144cbc"/>
    <p:sldId xmlns:r="http://schemas.openxmlformats.org/officeDocument/2006/relationships" id="280" r:id="R7fb9cf1e15a64266"/>
    <p:sldId xmlns:r="http://schemas.openxmlformats.org/officeDocument/2006/relationships" id="281" r:id="R455ed7d0382143b4"/>
    <p:sldId xmlns:r="http://schemas.openxmlformats.org/officeDocument/2006/relationships" id="282" r:id="Rf18ca584654441d1"/>
    <p:sldId xmlns:r="http://schemas.openxmlformats.org/officeDocument/2006/relationships" id="283" r:id="Rb4dcb3e2c3134b9c"/>
    <p:sldId xmlns:r="http://schemas.openxmlformats.org/officeDocument/2006/relationships" id="284" r:id="R72b3fe2cf5604f8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f45875dea0048fd" /><Relationship Type="http://schemas.openxmlformats.org/officeDocument/2006/relationships/slideMaster" Target="/ppt/slideMasters/slideMaster1.xml" Id="R0ae81d9f52fb4036" /><Relationship Type="http://schemas.openxmlformats.org/officeDocument/2006/relationships/notesMaster" Target="/ppt/notesMasters/notesMaster1.xml" Id="R5d42ea79eea4489c" /><Relationship Type="http://schemas.openxmlformats.org/officeDocument/2006/relationships/presProps" Target="/ppt/presProps.xml" Id="R7ae27f1b362f4c39" /><Relationship Type="http://schemas.openxmlformats.org/officeDocument/2006/relationships/tableStyles" Target="/ppt/tableStyles.xml" Id="R4027d39eb63445e2" /><Relationship Type="http://schemas.openxmlformats.org/officeDocument/2006/relationships/slide" Target="/ppt/slides/slide1.xml" Id="R8aa680f5feb54b2c" /><Relationship Type="http://schemas.openxmlformats.org/officeDocument/2006/relationships/slide" Target="/ppt/slides/slide2.xml" Id="R432d50cebeb6416d" /><Relationship Type="http://schemas.openxmlformats.org/officeDocument/2006/relationships/slide" Target="/ppt/slides/slide3.xml" Id="R34b9ae70f3224932" /><Relationship Type="http://schemas.openxmlformats.org/officeDocument/2006/relationships/slide" Target="/ppt/slides/slide4.xml" Id="R30bbe0f593c84b48" /><Relationship Type="http://schemas.openxmlformats.org/officeDocument/2006/relationships/slide" Target="/ppt/slides/slide5.xml" Id="R115e3f71b5d243f4" /><Relationship Type="http://schemas.openxmlformats.org/officeDocument/2006/relationships/slide" Target="/ppt/slides/slide6.xml" Id="R25618d6076054c84" /><Relationship Type="http://schemas.openxmlformats.org/officeDocument/2006/relationships/slide" Target="/ppt/slides/slide7.xml" Id="R3761f6e550c447f3" /><Relationship Type="http://schemas.openxmlformats.org/officeDocument/2006/relationships/slide" Target="/ppt/slides/slide8.xml" Id="R85bb70285bcc47a8" /><Relationship Type="http://schemas.openxmlformats.org/officeDocument/2006/relationships/slide" Target="/ppt/slides/slide9.xml" Id="R30e7938cbccb4e45" /><Relationship Type="http://schemas.openxmlformats.org/officeDocument/2006/relationships/slide" Target="/ppt/slides/slide10.xml" Id="R55da5fcff47b4bc7" /><Relationship Type="http://schemas.openxmlformats.org/officeDocument/2006/relationships/slide" Target="/ppt/slides/slide11.xml" Id="Rd5ece2ca724e4690" /><Relationship Type="http://schemas.openxmlformats.org/officeDocument/2006/relationships/slide" Target="/ppt/slides/slide12.xml" Id="R0244d4101c3340c3" /><Relationship Type="http://schemas.openxmlformats.org/officeDocument/2006/relationships/slide" Target="/ppt/slides/slide13.xml" Id="R41417e196fc34290" /><Relationship Type="http://schemas.openxmlformats.org/officeDocument/2006/relationships/slide" Target="/ppt/slides/slide14.xml" Id="Rc52ca0a1e156445f" /><Relationship Type="http://schemas.openxmlformats.org/officeDocument/2006/relationships/slide" Target="/ppt/slides/slide15.xml" Id="R6e76aa2e5443419e" /><Relationship Type="http://schemas.openxmlformats.org/officeDocument/2006/relationships/slide" Target="/ppt/slides/slide16.xml" Id="R2198c5a2296b437a" /><Relationship Type="http://schemas.openxmlformats.org/officeDocument/2006/relationships/slide" Target="/ppt/slides/slide17.xml" Id="Rbdd2795f02534610" /><Relationship Type="http://schemas.openxmlformats.org/officeDocument/2006/relationships/slide" Target="/ppt/slides/slide18.xml" Id="Ra9990e4492874d0f" /><Relationship Type="http://schemas.openxmlformats.org/officeDocument/2006/relationships/slide" Target="/ppt/slides/slide19.xml" Id="R89603741c2194607" /><Relationship Type="http://schemas.openxmlformats.org/officeDocument/2006/relationships/slide" Target="/ppt/slides/slide20.xml" Id="R26b2827b4b38481e" /><Relationship Type="http://schemas.openxmlformats.org/officeDocument/2006/relationships/slide" Target="/ppt/slides/slide21.xml" Id="Rcd5512524e4d48e7" /><Relationship Type="http://schemas.openxmlformats.org/officeDocument/2006/relationships/slide" Target="/ppt/slides/slide22.xml" Id="R5f28343f67ac404b" /><Relationship Type="http://schemas.openxmlformats.org/officeDocument/2006/relationships/slide" Target="/ppt/slides/slide23.xml" Id="Rc4c1ad8df0684d69" /><Relationship Type="http://schemas.openxmlformats.org/officeDocument/2006/relationships/slide" Target="/ppt/slides/slide24.xml" Id="R52e858d444144cbc" /><Relationship Type="http://schemas.openxmlformats.org/officeDocument/2006/relationships/slide" Target="/ppt/slides/slide25.xml" Id="R7fb9cf1e15a64266" /><Relationship Type="http://schemas.openxmlformats.org/officeDocument/2006/relationships/slide" Target="/ppt/slides/slide26.xml" Id="R455ed7d0382143b4" /><Relationship Type="http://schemas.openxmlformats.org/officeDocument/2006/relationships/slide" Target="/ppt/slides/slide27.xml" Id="Rf18ca584654441d1" /><Relationship Type="http://schemas.openxmlformats.org/officeDocument/2006/relationships/slide" Target="/ppt/slides/slide28.xml" Id="Rb4dcb3e2c3134b9c" /><Relationship Type="http://schemas.openxmlformats.org/officeDocument/2006/relationships/slide" Target="/ppt/slides/slide29.xml" Id="R72b3fe2cf5604f8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6f83c5394024f9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4df8ec4c25d4ade" /><Relationship Type="http://schemas.openxmlformats.org/officeDocument/2006/relationships/notesMaster" Target="/ppt/notesMasters/notesMaster1.xml" Id="R40560fa2d90b4f5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b1db8ab46704103" /><Relationship Type="http://schemas.openxmlformats.org/officeDocument/2006/relationships/notesMaster" Target="/ppt/notesMasters/notesMaster1.xml" Id="R32c6794f86754cc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722ed653c1d441e" /><Relationship Type="http://schemas.openxmlformats.org/officeDocument/2006/relationships/notesMaster" Target="/ppt/notesMasters/notesMaster1.xml" Id="R680843763e1e41d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5b4bff11cd84291" /><Relationship Type="http://schemas.openxmlformats.org/officeDocument/2006/relationships/notesMaster" Target="/ppt/notesMasters/notesMaster1.xml" Id="R6192d703a144448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605a4756dee4be9" /><Relationship Type="http://schemas.openxmlformats.org/officeDocument/2006/relationships/notesMaster" Target="/ppt/notesMasters/notesMaster1.xml" Id="R9adf53ab5c6a48b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312090e46144659" /><Relationship Type="http://schemas.openxmlformats.org/officeDocument/2006/relationships/notesMaster" Target="/ppt/notesMasters/notesMaster1.xml" Id="Reffc541946bf409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e476a5b45874b3e" /><Relationship Type="http://schemas.openxmlformats.org/officeDocument/2006/relationships/notesMaster" Target="/ppt/notesMasters/notesMaster1.xml" Id="R275f39b064b44b3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8076f5c69ab47bd" /><Relationship Type="http://schemas.openxmlformats.org/officeDocument/2006/relationships/notesMaster" Target="/ppt/notesMasters/notesMaster1.xml" Id="R775d1e1f605a4d8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3fc820888d64293" /><Relationship Type="http://schemas.openxmlformats.org/officeDocument/2006/relationships/notesMaster" Target="/ppt/notesMasters/notesMaster1.xml" Id="R0cba45715b784c0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3b74fe3505e4f5a" /><Relationship Type="http://schemas.openxmlformats.org/officeDocument/2006/relationships/notesMaster" Target="/ppt/notesMasters/notesMaster1.xml" Id="Rd207cdf28047401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ab1bdcf99104109" /><Relationship Type="http://schemas.openxmlformats.org/officeDocument/2006/relationships/notesMaster" Target="/ppt/notesMasters/notesMaster1.xml" Id="Rbb562e756f3c473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8850e847e7d4ed1" /><Relationship Type="http://schemas.openxmlformats.org/officeDocument/2006/relationships/notesMaster" Target="/ppt/notesMasters/notesMaster1.xml" Id="Rbbafde5aa08f4c0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409fa662396484c" /><Relationship Type="http://schemas.openxmlformats.org/officeDocument/2006/relationships/notesMaster" Target="/ppt/notesMasters/notesMaster1.xml" Id="Rf4ea7c8120f5444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9bc140da4a94901" /><Relationship Type="http://schemas.openxmlformats.org/officeDocument/2006/relationships/notesMaster" Target="/ppt/notesMasters/notesMaster1.xml" Id="Rbdf22f02b4f74f3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ad7904229c94ba6" /><Relationship Type="http://schemas.openxmlformats.org/officeDocument/2006/relationships/notesMaster" Target="/ppt/notesMasters/notesMaster1.xml" Id="Rd83dfbd7a2ef4ce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590f209a26c4b07" /><Relationship Type="http://schemas.openxmlformats.org/officeDocument/2006/relationships/notesMaster" Target="/ppt/notesMasters/notesMaster1.xml" Id="R3a7e89547f614e9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a065ee3abe84e3b" /><Relationship Type="http://schemas.openxmlformats.org/officeDocument/2006/relationships/notesMaster" Target="/ppt/notesMasters/notesMaster1.xml" Id="Rf3b8944255fe413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2a2f34a5d7a4ee2" /><Relationship Type="http://schemas.openxmlformats.org/officeDocument/2006/relationships/notesMaster" Target="/ppt/notesMasters/notesMaster1.xml" Id="Ra32075ce2c7247d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d25b44d3dbc4af8" /><Relationship Type="http://schemas.openxmlformats.org/officeDocument/2006/relationships/notesMaster" Target="/ppt/notesMasters/notesMaster1.xml" Id="R626fd885a2394c3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ee7d8966d5549b9" /><Relationship Type="http://schemas.openxmlformats.org/officeDocument/2006/relationships/notesMaster" Target="/ppt/notesMasters/notesMaster1.xml" Id="R363e272603da40f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1b7ec74d1cd4cf3" /><Relationship Type="http://schemas.openxmlformats.org/officeDocument/2006/relationships/notesMaster" Target="/ppt/notesMasters/notesMaster1.xml" Id="Ra4418b0bb8bc4e5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18a3594e75547b5" /><Relationship Type="http://schemas.openxmlformats.org/officeDocument/2006/relationships/notesMaster" Target="/ppt/notesMasters/notesMaster1.xml" Id="Rd5011a2fc6774ee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486c4979dc94c10" /><Relationship Type="http://schemas.openxmlformats.org/officeDocument/2006/relationships/notesMaster" Target="/ppt/notesMasters/notesMaster1.xml" Id="Rcb2f7deff39e496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4523d410821474a" /><Relationship Type="http://schemas.openxmlformats.org/officeDocument/2006/relationships/notesMaster" Target="/ppt/notesMasters/notesMaster1.xml" Id="R70fbe4bb350442e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0cc88327d884d72" /><Relationship Type="http://schemas.openxmlformats.org/officeDocument/2006/relationships/notesMaster" Target="/ppt/notesMasters/notesMaster1.xml" Id="R25f0866dd7a94a4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38148927cc149d0" /><Relationship Type="http://schemas.openxmlformats.org/officeDocument/2006/relationships/notesMaster" Target="/ppt/notesMasters/notesMaster1.xml" Id="Re95f186054974b5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116504d6ccb4050" /><Relationship Type="http://schemas.openxmlformats.org/officeDocument/2006/relationships/notesMaster" Target="/ppt/notesMasters/notesMaster1.xml" Id="R5842422e3f42455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e0ca1280c8f4548" /><Relationship Type="http://schemas.openxmlformats.org/officeDocument/2006/relationships/notesMaster" Target="/ppt/notesMasters/notesMaster1.xml" Id="R3e78c8d9adff47a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d71e3165e6946f5" /><Relationship Type="http://schemas.openxmlformats.org/officeDocument/2006/relationships/notesMaster" Target="/ppt/notesMasters/notesMaster1.xml" Id="Rd0e80e8857354ec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127ff631ea40d8" /><Relationship Type="http://schemas.openxmlformats.org/officeDocument/2006/relationships/image" Target="/ppt/media/image.png" Id="Re818988d4cef4cb2" /><Relationship Type="http://schemas.openxmlformats.org/officeDocument/2006/relationships/image" Target="/ppt/media/image2.png" Id="Ra6e9ab2066954110" /><Relationship Type="http://schemas.openxmlformats.org/officeDocument/2006/relationships/image" Target="/ppt/media/image.jpeg" Id="Rb1edd06f959d469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c6f40b71590403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818988d4cef4cb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6e9ab206695411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edd06f959d469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3ebe98bdcb1472a" /><Relationship Type="http://schemas.openxmlformats.org/officeDocument/2006/relationships/slideLayout" Target="/ppt/slideLayouts/slideLayout1.xml" Id="Rc7fb86ebdc4e49d0" /><Relationship Type="http://schemas.openxmlformats.org/officeDocument/2006/relationships/slideLayout" Target="/ppt/slideLayouts/slideLayout2.xml" Id="R6c9afa4b382d447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7fb86ebdc4e49d0"/>
    <p:sldLayoutId xmlns:r="http://schemas.openxmlformats.org/officeDocument/2006/relationships" id="2147483650" r:id="R6c9afa4b382d447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70d9850a324c75" /><Relationship Type="http://schemas.openxmlformats.org/officeDocument/2006/relationships/notesSlide" Target="/ppt/notesSlides/notesSlide1.xml" Id="R42e1a07efced46e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e90d1e910744d0" /><Relationship Type="http://schemas.openxmlformats.org/officeDocument/2006/relationships/notesSlide" Target="/ppt/notesSlides/notesSlide2.xml" Id="Rd8ba10065b7d499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3a779b0ae243ee" /><Relationship Type="http://schemas.openxmlformats.org/officeDocument/2006/relationships/notesSlide" Target="/ppt/notesSlides/notesSlide3.xml" Id="R635b8404b163432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ab231d594f4b22" /><Relationship Type="http://schemas.openxmlformats.org/officeDocument/2006/relationships/notesSlide" Target="/ppt/notesSlides/notesSlide4.xml" Id="R11ee53a4f996400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aa0125b0f44815" /><Relationship Type="http://schemas.openxmlformats.org/officeDocument/2006/relationships/notesSlide" Target="/ppt/notesSlides/notesSlide5.xml" Id="Rfb0caa223c1d4cb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673a24674c488a" /><Relationship Type="http://schemas.openxmlformats.org/officeDocument/2006/relationships/notesSlide" Target="/ppt/notesSlides/notesSlide6.xml" Id="Rce67e75ea4da4f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92de6170194fb3" /><Relationship Type="http://schemas.openxmlformats.org/officeDocument/2006/relationships/notesSlide" Target="/ppt/notesSlides/notesSlide7.xml" Id="R1ebdf010af4742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48810e11ff4886" /><Relationship Type="http://schemas.openxmlformats.org/officeDocument/2006/relationships/notesSlide" Target="/ppt/notesSlides/notesSlide8.xml" Id="R793fde38e0af44d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d2be7d3c9647ff" /><Relationship Type="http://schemas.openxmlformats.org/officeDocument/2006/relationships/notesSlide" Target="/ppt/notesSlides/notesSlide9.xml" Id="R15d6b42e79774c7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7e530b5cd46d6" /><Relationship Type="http://schemas.openxmlformats.org/officeDocument/2006/relationships/notesSlide" Target="/ppt/notesSlides/notesSlide10.xml" Id="Rdfad74d00d5f44a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df7302ad3c4e9f" /><Relationship Type="http://schemas.openxmlformats.org/officeDocument/2006/relationships/notesSlide" Target="/ppt/notesSlides/notesSlide11.xml" Id="R8ef47e74b6fd4d1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e8bf9dd3884e04" /><Relationship Type="http://schemas.openxmlformats.org/officeDocument/2006/relationships/notesSlide" Target="/ppt/notesSlides/notesSlide12.xml" Id="R3a0636d0e2dd45f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fa7d429b074866" /><Relationship Type="http://schemas.openxmlformats.org/officeDocument/2006/relationships/notesSlide" Target="/ppt/notesSlides/notesSlide13.xml" Id="R634fb330ef8b4c6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ca91b472934142" /><Relationship Type="http://schemas.openxmlformats.org/officeDocument/2006/relationships/notesSlide" Target="/ppt/notesSlides/notesSlide14.xml" Id="Rd3905a6376d349a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6b2fded5db4926" /><Relationship Type="http://schemas.openxmlformats.org/officeDocument/2006/relationships/notesSlide" Target="/ppt/notesSlides/notesSlide15.xml" Id="Rddb591735f9448f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4469a808ea4826" /><Relationship Type="http://schemas.openxmlformats.org/officeDocument/2006/relationships/notesSlide" Target="/ppt/notesSlides/notesSlide16.xml" Id="R38998eec21f14c3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cc51feef67456d" /><Relationship Type="http://schemas.openxmlformats.org/officeDocument/2006/relationships/notesSlide" Target="/ppt/notesSlides/notesSlide17.xml" Id="Rf7258b8398be4d6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5365242a254be3" /><Relationship Type="http://schemas.openxmlformats.org/officeDocument/2006/relationships/notesSlide" Target="/ppt/notesSlides/notesSlide18.xml" Id="Rc53affff60d54cf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99d4affb6d43a3" /><Relationship Type="http://schemas.openxmlformats.org/officeDocument/2006/relationships/notesSlide" Target="/ppt/notesSlides/notesSlide19.xml" Id="Rf442e18c223a477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d147cf204e4ddf" /><Relationship Type="http://schemas.openxmlformats.org/officeDocument/2006/relationships/notesSlide" Target="/ppt/notesSlides/notesSlide20.xml" Id="Re99b34e9aabb41c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91decff2f04a43" /><Relationship Type="http://schemas.openxmlformats.org/officeDocument/2006/relationships/notesSlide" Target="/ppt/notesSlides/notesSlide21.xml" Id="Ra3396b1c6670486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5c55c422fc4d2e" /><Relationship Type="http://schemas.openxmlformats.org/officeDocument/2006/relationships/notesSlide" Target="/ppt/notesSlides/notesSlide22.xml" Id="Rc20c4e4042674db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5fd0a0e4a74975" /><Relationship Type="http://schemas.openxmlformats.org/officeDocument/2006/relationships/notesSlide" Target="/ppt/notesSlides/notesSlide23.xml" Id="R289e71de88d1430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878e309fa6424b" /><Relationship Type="http://schemas.openxmlformats.org/officeDocument/2006/relationships/notesSlide" Target="/ppt/notesSlides/notesSlide24.xml" Id="Rbfe036205f894cf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8e634ed7844125" /><Relationship Type="http://schemas.openxmlformats.org/officeDocument/2006/relationships/notesSlide" Target="/ppt/notesSlides/notesSlide25.xml" Id="Rc0a82497406a481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cbb814ceb44dfa" /><Relationship Type="http://schemas.openxmlformats.org/officeDocument/2006/relationships/notesSlide" Target="/ppt/notesSlides/notesSlide26.xml" Id="Rfe61fe641e2f498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d2e4a0fa8340ef" /><Relationship Type="http://schemas.openxmlformats.org/officeDocument/2006/relationships/notesSlide" Target="/ppt/notesSlides/notesSlide27.xml" Id="Ra850b6320f2d453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5f59448b394388" /><Relationship Type="http://schemas.openxmlformats.org/officeDocument/2006/relationships/notesSlide" Target="/ppt/notesSlides/notesSlide28.xml" Id="Ra4e3376293c74bb9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68515f99984aa8" /><Relationship Type="http://schemas.openxmlformats.org/officeDocument/2006/relationships/notesSlide" Target="/ppt/notesSlides/notesSlide29.xml" Id="R2e2ad89e7f8b42e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  |  Proverbs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以下也是所羅門的箴言，是猶大王希西家的人所謄錄的。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also proverbs of Solomon, which the men of Hezekiah king of Judah copied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  |  Proverbs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將事隱祕乃神的榮耀； 將事察清乃君王的榮耀。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the glory of God to conceal a thing: but the honour of kings is to search out a matter.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25:3  |  Proverbs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天之高，地之厚， 君王之心也測不透。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heaven for height, and the earth for depth, and the heart of kings is unsearchable.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25:4  |  Proverbs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除去銀子的渣滓就有[銀子]出來， 銀匠能以做器皿。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away the dross from the silver, and there shall come forth a vessel for the finer.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25:5  |  Proverbs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除去王面前的惡人， 國位就靠公義堅立。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away the wicked from before the king, and his throne shall be established in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25:6  |  Proverbs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不要在王面前妄自尊大； 不要在大人的位上站立。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not forth thyself in the presence of the king, and stand not in the place of great men: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25:7  |  Proverbs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寧可有人說：請你上來， 強如在你覲見的王子面前叫你退下。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better it is that it be said unto thee, Come up hither; than that thou shouldest be put lower in the presence of the prince whom thine eyes have seen.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25:8  |  Proverbs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不要冒失出去與人爭競， 免得至終被他羞辱， 你就[不知道]怎樣行了。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not forth hastily to strive, lest thou know not what to do in the end thereof, when thy neighbour hath put thee to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25:9  |  Proverbs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你與鄰舍爭訟， 要與他一人辯論， 不可洩漏人的密事，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Debate thy cause with thy neighbour himself; and discover not a secret to another: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25:10  |  Proverbs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恐怕聽見的人罵你， 你的臭名就難以脫離。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he that heareth it put thee to shame, and thine infamy turn not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25:11  |  Proverbs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一句話說得合宜， 就如金蘋果在銀網子裏。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word fitly spoken is like apples of gold in pictures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25:12  |  Proverbs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智慧人的勸戒，在順從的人耳中， 好像金耳環和精金的妝飾。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an earring of gold, and an ornament of fine gold, so is a wise reprover upon an obedient 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25:13  |  Proverbs 25:13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忠信的使者叫差他的人心裏舒暢， 就如在收割時有冰雪的涼氣。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cold of snow in the time of harvest, so is a faithful messenger to them that send him: for he refresheth the soul of his masters.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25:14  |  Proverbs 25:14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空誇贈送禮物的， 好像無雨的風雲。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boasteth himself of a false gift is like clouds and wind without rain.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25:15  |  Proverbs 25:15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恆常忍耐可以勸動君王； 柔和的舌頭能折斷骨頭。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long forbearing is a prince persuaded, and a soft tongue breaketh the bone.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25:16  |  Proverbs 25:16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你得了蜜嗎？只可吃夠而已， 恐怕你過飽就嘔吐出來。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found honey? eat so much as is sufficient for thee, lest thou be filled therewith, and vomit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25:17  |  Proverbs 25:17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你的腳要少進鄰舍的家， 恐怕他厭煩你，恨惡你。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Withdraw thy foot from thy neighbour’s house; lest he be weary of thee, and so hate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25:18  |  Proverbs 25:18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作假見證陷害鄰舍的， 就是大槌，是利刀，是快箭。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that beareth false witness against his neighbour is a maul, and a sword, and a sharp arrow.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25:19  |  Proverbs 25:19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患難時倚靠不忠誠的人， 好像破壞的牙，錯骨縫的腳。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Confidence in an unfaithful man in time of trouble is like a broken tooth, and a foot out of joint.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25:20  |  Proverbs 25:20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對傷心的人唱歌， 就如冷天脫衣服， 又如鹼上倒醋。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he that taketh away a garment in cold weather, and as vinegar upon nitre, so is he that singeth songs to an heavy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25:21  |  Proverbs 25:21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你的仇敵若餓了，就給他飯吃； 若渴了，就給他水喝；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thine enemy be hungry, give him bread to eat; and if he be thirsty, give him water to drink: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25:22  |  Proverbs 25:22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因為，你[這樣行]就是把炭火堆在他的頭上； 耶和華也必賞賜你。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shalt heap coals of fire upon his head, and the LORD shall reward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25:23  |  Proverbs 25:23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北風生雨， 讒謗人的舌頭也生怒容。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north wind driveth away rain: so doth an angry countenance a backbiting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25:24  |  Proverbs 25:24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寧可住在房頂的角上， 不在寬闊的房屋與爭吵的婦人同住。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dwell in the corner of the housetop, than with a brawling woman and in a wide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25:25  |  Proverbs 25:25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有好消息從遠方來， 就如拿涼水給口渴的人喝。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cold waters to a thirsty soul, so is good news from a far country.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25:26  |  Proverbs 25:26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義人在惡人面前退縮， 好像詵渾之泉，弄濁之井。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righteous man falling down before the wicked is as a troubled fountain, and a corrupt spring.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25:27  |  Proverbs 25:27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吃蜜過多是不好的； 考究自己的榮耀也是可厭的。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not good to eat much honey: so for men to search their own glory is not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25:28  |  Proverbs 25:28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人不制伏自己的心， 好像毀壞的城邑沒有牆垣。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no rule over his own spirit is like a city that is broken down, and without walls.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2026-08-26T10:34:46.3890000Z</dcterms:created>
  <dcterms:modified xsi:type="dcterms:W3CDTF">2026-08-26T10:34:46.3890000Z</dcterms:modified>
</coreProperties>
</file>