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4c81213148f4aec" /><Relationship Type="http://schemas.openxmlformats.org/officeDocument/2006/relationships/extended-properties" Target="/docProps/app.xml" Id="R4334d321f1474b55" /><Relationship Type="http://schemas.openxmlformats.org/officeDocument/2006/relationships/officeDocument" Target="/ppt/presentation.xml" Id="R3ae052869565475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f1f230860754ddd"/>
  </p:sldMasterIdLst>
  <p:notesMasterIdLst>
    <p:notesMasterId xmlns:r="http://schemas.openxmlformats.org/officeDocument/2006/relationships" r:id="Rf8abfedac99b4ae2"/>
  </p:notesMasterIdLst>
  <p:sldIdLst>
    <p:sldId xmlns:r="http://schemas.openxmlformats.org/officeDocument/2006/relationships" id="256" r:id="R0f44c9af241b46c0"/>
    <p:sldId xmlns:r="http://schemas.openxmlformats.org/officeDocument/2006/relationships" id="257" r:id="R0519a54e6dc44d27"/>
    <p:sldId xmlns:r="http://schemas.openxmlformats.org/officeDocument/2006/relationships" id="258" r:id="R9d0de8ab75f6460f"/>
    <p:sldId xmlns:r="http://schemas.openxmlformats.org/officeDocument/2006/relationships" id="259" r:id="Re84c0c4e8d1f4504"/>
    <p:sldId xmlns:r="http://schemas.openxmlformats.org/officeDocument/2006/relationships" id="260" r:id="Rb72bc0e6c7114bf7"/>
    <p:sldId xmlns:r="http://schemas.openxmlformats.org/officeDocument/2006/relationships" id="261" r:id="Rb1c74a4fcdb44a96"/>
    <p:sldId xmlns:r="http://schemas.openxmlformats.org/officeDocument/2006/relationships" id="262" r:id="R1542a6df2ac34b20"/>
    <p:sldId xmlns:r="http://schemas.openxmlformats.org/officeDocument/2006/relationships" id="263" r:id="Rca37dcc4207a4b18"/>
    <p:sldId xmlns:r="http://schemas.openxmlformats.org/officeDocument/2006/relationships" id="264" r:id="R5a39fef2283f409f"/>
    <p:sldId xmlns:r="http://schemas.openxmlformats.org/officeDocument/2006/relationships" id="265" r:id="R62879500b27b4655"/>
    <p:sldId xmlns:r="http://schemas.openxmlformats.org/officeDocument/2006/relationships" id="266" r:id="Ra3711dad4bad4ffd"/>
    <p:sldId xmlns:r="http://schemas.openxmlformats.org/officeDocument/2006/relationships" id="267" r:id="R1890cad9cb014aa9"/>
    <p:sldId xmlns:r="http://schemas.openxmlformats.org/officeDocument/2006/relationships" id="268" r:id="R3ca3b49b41cd478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fbc0c263cb442e1" /><Relationship Type="http://schemas.openxmlformats.org/officeDocument/2006/relationships/slideMaster" Target="/ppt/slideMasters/slideMaster1.xml" Id="R6f1f230860754ddd" /><Relationship Type="http://schemas.openxmlformats.org/officeDocument/2006/relationships/notesMaster" Target="/ppt/notesMasters/notesMaster1.xml" Id="Rf8abfedac99b4ae2" /><Relationship Type="http://schemas.openxmlformats.org/officeDocument/2006/relationships/presProps" Target="/ppt/presProps.xml" Id="R7fbf94bfa3484f32" /><Relationship Type="http://schemas.openxmlformats.org/officeDocument/2006/relationships/tableStyles" Target="/ppt/tableStyles.xml" Id="R1db473699d9e49ef" /><Relationship Type="http://schemas.openxmlformats.org/officeDocument/2006/relationships/slide" Target="/ppt/slides/slide1.xml" Id="R0f44c9af241b46c0" /><Relationship Type="http://schemas.openxmlformats.org/officeDocument/2006/relationships/slide" Target="/ppt/slides/slide2.xml" Id="R0519a54e6dc44d27" /><Relationship Type="http://schemas.openxmlformats.org/officeDocument/2006/relationships/slide" Target="/ppt/slides/slide3.xml" Id="R9d0de8ab75f6460f" /><Relationship Type="http://schemas.openxmlformats.org/officeDocument/2006/relationships/slide" Target="/ppt/slides/slide4.xml" Id="Re84c0c4e8d1f4504" /><Relationship Type="http://schemas.openxmlformats.org/officeDocument/2006/relationships/slide" Target="/ppt/slides/slide5.xml" Id="Rb72bc0e6c7114bf7" /><Relationship Type="http://schemas.openxmlformats.org/officeDocument/2006/relationships/slide" Target="/ppt/slides/slide6.xml" Id="Rb1c74a4fcdb44a96" /><Relationship Type="http://schemas.openxmlformats.org/officeDocument/2006/relationships/slide" Target="/ppt/slides/slide7.xml" Id="R1542a6df2ac34b20" /><Relationship Type="http://schemas.openxmlformats.org/officeDocument/2006/relationships/slide" Target="/ppt/slides/slide8.xml" Id="Rca37dcc4207a4b18" /><Relationship Type="http://schemas.openxmlformats.org/officeDocument/2006/relationships/slide" Target="/ppt/slides/slide9.xml" Id="R5a39fef2283f409f" /><Relationship Type="http://schemas.openxmlformats.org/officeDocument/2006/relationships/slide" Target="/ppt/slides/slide10.xml" Id="R62879500b27b4655" /><Relationship Type="http://schemas.openxmlformats.org/officeDocument/2006/relationships/slide" Target="/ppt/slides/slide11.xml" Id="Ra3711dad4bad4ffd" /><Relationship Type="http://schemas.openxmlformats.org/officeDocument/2006/relationships/slide" Target="/ppt/slides/slide12.xml" Id="R1890cad9cb014aa9" /><Relationship Type="http://schemas.openxmlformats.org/officeDocument/2006/relationships/slide" Target="/ppt/slides/slide13.xml" Id="R3ca3b49b41cd478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9d20c1c742a400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9726bb0830e44b4" /><Relationship Type="http://schemas.openxmlformats.org/officeDocument/2006/relationships/notesMaster" Target="/ppt/notesMasters/notesMaster1.xml" Id="Rdd4f274fb51246d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1c186a6473a4ccc" /><Relationship Type="http://schemas.openxmlformats.org/officeDocument/2006/relationships/notesMaster" Target="/ppt/notesMasters/notesMaster1.xml" Id="R702a8257b1604dc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8cd84c51cea48a8" /><Relationship Type="http://schemas.openxmlformats.org/officeDocument/2006/relationships/notesMaster" Target="/ppt/notesMasters/notesMaster1.xml" Id="Ra589a950e45f43e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7a2278fa9e047cf" /><Relationship Type="http://schemas.openxmlformats.org/officeDocument/2006/relationships/notesMaster" Target="/ppt/notesMasters/notesMaster1.xml" Id="R8e3c6b7ae6924c8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024d574e2334581" /><Relationship Type="http://schemas.openxmlformats.org/officeDocument/2006/relationships/notesMaster" Target="/ppt/notesMasters/notesMaster1.xml" Id="R110a08799ef94d9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c119791476b439e" /><Relationship Type="http://schemas.openxmlformats.org/officeDocument/2006/relationships/notesMaster" Target="/ppt/notesMasters/notesMaster1.xml" Id="R51c8cf7b7b8845b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92e1e272b324bc9" /><Relationship Type="http://schemas.openxmlformats.org/officeDocument/2006/relationships/notesMaster" Target="/ppt/notesMasters/notesMaster1.xml" Id="R3f025ce150b445a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7d0f33fab5642b4" /><Relationship Type="http://schemas.openxmlformats.org/officeDocument/2006/relationships/notesMaster" Target="/ppt/notesMasters/notesMaster1.xml" Id="R3e07282757e84f0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6d2e7bbd5ca4733" /><Relationship Type="http://schemas.openxmlformats.org/officeDocument/2006/relationships/notesMaster" Target="/ppt/notesMasters/notesMaster1.xml" Id="R0c878bff74e6420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b3a56b48e434456" /><Relationship Type="http://schemas.openxmlformats.org/officeDocument/2006/relationships/notesMaster" Target="/ppt/notesMasters/notesMaster1.xml" Id="Red8234d46ec64c2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d043031279b4d9b" /><Relationship Type="http://schemas.openxmlformats.org/officeDocument/2006/relationships/notesMaster" Target="/ppt/notesMasters/notesMaster1.xml" Id="R15e5c6514f814b0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5cbea0d05904256" /><Relationship Type="http://schemas.openxmlformats.org/officeDocument/2006/relationships/notesMaster" Target="/ppt/notesMasters/notesMaster1.xml" Id="R85a03446e921430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a63ca833d774adf" /><Relationship Type="http://schemas.openxmlformats.org/officeDocument/2006/relationships/notesMaster" Target="/ppt/notesMasters/notesMaster1.xml" Id="R26e10e192c2f48f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278a160b4cd497f" /><Relationship Type="http://schemas.openxmlformats.org/officeDocument/2006/relationships/image" Target="/ppt/media/image.png" Id="R1533f57874d24b56" /><Relationship Type="http://schemas.openxmlformats.org/officeDocument/2006/relationships/image" Target="/ppt/media/image2.png" Id="R5ea5339f7b7d44fd" /><Relationship Type="http://schemas.openxmlformats.org/officeDocument/2006/relationships/image" Target="/ppt/media/image.jpeg" Id="R8f2130f64abd49c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e6098c046014c5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533f57874d24b5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ea5339f7b7d44f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2130f64abd49c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da3fa0800a04d83" /><Relationship Type="http://schemas.openxmlformats.org/officeDocument/2006/relationships/slideLayout" Target="/ppt/slideLayouts/slideLayout1.xml" Id="Raf925259fc5f476c" /><Relationship Type="http://schemas.openxmlformats.org/officeDocument/2006/relationships/slideLayout" Target="/ppt/slideLayouts/slideLayout2.xml" Id="R1c216ce6a51448f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f925259fc5f476c"/>
    <p:sldLayoutId xmlns:r="http://schemas.openxmlformats.org/officeDocument/2006/relationships" id="2147483650" r:id="R1c216ce6a51448f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3459463c034cce" /><Relationship Type="http://schemas.openxmlformats.org/officeDocument/2006/relationships/notesSlide" Target="/ppt/notesSlides/notesSlide1.xml" Id="Re81dba1f1db446c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47786a96384485" /><Relationship Type="http://schemas.openxmlformats.org/officeDocument/2006/relationships/notesSlide" Target="/ppt/notesSlides/notesSlide2.xml" Id="R56a1bd6c1e9140c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805a9fa17240ef" /><Relationship Type="http://schemas.openxmlformats.org/officeDocument/2006/relationships/notesSlide" Target="/ppt/notesSlides/notesSlide3.xml" Id="Re3d205b558a348e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2892d1e0584c58" /><Relationship Type="http://schemas.openxmlformats.org/officeDocument/2006/relationships/notesSlide" Target="/ppt/notesSlides/notesSlide4.xml" Id="Rfe31660edfdd4b9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a85ea8b31a426a" /><Relationship Type="http://schemas.openxmlformats.org/officeDocument/2006/relationships/notesSlide" Target="/ppt/notesSlides/notesSlide5.xml" Id="Rae1495ec2411436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cf174ca3f64e4d" /><Relationship Type="http://schemas.openxmlformats.org/officeDocument/2006/relationships/notesSlide" Target="/ppt/notesSlides/notesSlide6.xml" Id="R188477ae0def487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df6bbe0df24432" /><Relationship Type="http://schemas.openxmlformats.org/officeDocument/2006/relationships/notesSlide" Target="/ppt/notesSlides/notesSlide7.xml" Id="Ra2cf8d865e1b49b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265c20718f4c4e" /><Relationship Type="http://schemas.openxmlformats.org/officeDocument/2006/relationships/notesSlide" Target="/ppt/notesSlides/notesSlide8.xml" Id="R401aca73f8cb4d4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d656f47ac8430f" /><Relationship Type="http://schemas.openxmlformats.org/officeDocument/2006/relationships/notesSlide" Target="/ppt/notesSlides/notesSlide9.xml" Id="R555d050fcec9428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3800a5cbdf40f1" /><Relationship Type="http://schemas.openxmlformats.org/officeDocument/2006/relationships/notesSlide" Target="/ppt/notesSlides/notesSlide10.xml" Id="Rbae7f41c8958499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e108f0a50548c2" /><Relationship Type="http://schemas.openxmlformats.org/officeDocument/2006/relationships/notesSlide" Target="/ppt/notesSlides/notesSlide11.xml" Id="R338259877638470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8093869c6a4b1b" /><Relationship Type="http://schemas.openxmlformats.org/officeDocument/2006/relationships/notesSlide" Target="/ppt/notesSlides/notesSlide12.xml" Id="R4575c36f534a484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331dee5fd74e36" /><Relationship Type="http://schemas.openxmlformats.org/officeDocument/2006/relationships/notesSlide" Target="/ppt/notesSlides/notesSlide13.xml" Id="Rff97bd214ac2445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何西阿書第11章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Hosea 11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11:1  |  Hosea 11:1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以色列年幼的時候，我愛他， 就從埃及召出我的兒子來。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Israel was a child, then I loved him, and called my son out of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11:2  |  Hosea 11:2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先知越發招呼他們， 他們越發走開， 向諸巴力獻祭， 給雕刻的偶像燒香。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they called them, so they went from them: they sacrificed unto Baalim, and burned incense to graven images.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11:3  |  Hosea 11:3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我原教導以法蓮行走， 用膀臂抱着他們， 他們卻不知道是我醫治他們。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taught Ephraim also to go, taking them by their arms; but they knew not that I healed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11:4  |  Hosea 11:4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我用慈繩愛索牽引他們； 我待他們如人放鬆[牛的]兩腮夾板， 把糧食放在他們面前。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drew them with cords of a man, with bands of love: and I was to them as they that take off the yoke on their jaws, and I laid meat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11:5  |  Hosea 11:5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他們必不歸回埃及地， 亞述人卻要作他們的王， 因他們不肯歸向[我]。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not return into the land of Egypt, but the Assyrian shall be his king, because they refused to return.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11:6  |  Hosea 11:6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刀劍必臨到他們的城邑， 毀壞門閂，把人吞滅， 都因他們[隨從]自己的計謀。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sword shall abide on his cities, and shall consume his branches, and devour them, because of their own counsels.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11:7  |  Hosea 11:7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我的民偏要背道離開我； 眾先知雖然招呼他們歸向至上的[主]， 卻無人尊崇[主]。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my people are bent to backsliding from me: though they called them to the most High, none at all would exalt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11:8  |  Hosea 11:8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以法蓮哪，我怎能捨棄你？ 以色列啊，我怎能棄絕你？ 我怎能使你如押瑪？ 怎能使你如洗扁？ 我回心轉意， 我的憐愛大大發動。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shall I give thee up, Ephraim? how shall I deliver thee, Israel? how shall I make thee as Admah? how shall I set thee as Zeboim? mine heart is turned within me, my repentings are kindled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11:9  |  Hosea 11:9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我必不發猛烈的怒氣， 也不再毀滅以法蓮。 因我是神，並非世人， 是你們中間的聖者； 我必不在怒中臨到你們。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not execute the fierceness of mine anger, I will not return to destroy Ephraim: for I am God, and not man; the Holy One in the midst of thee: and I will not enter into the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11:10  |  Hosea 11:10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耶和華必如獅子吼叫， 子民必跟隨他。 他一吼叫， 他們就從西方急速而來。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walk after the LORD: he shall roar like a lion: when he shall roar, then the children shall tremble from the west.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11:11  |  Hosea 11:11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他們必如雀鳥從埃及急速而來， 又如鴿子從亞述地來到。 我必使他們住自己的房屋。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tremble as a bird out of Egypt, and as a dove out of the land of Assyria: and I will place them in their houses,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11:12  |  Hosea 11:12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以法蓮用謊話， 以色列家用詭計圍繞我； 猶大卻靠神掌權， 向聖者有忠心。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Ephraim compasseth me about with lies, and the house of Israel with deceit: but Judah yet ruleth with God, and is faithful with the saints.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2026-08-26T14:00:30.2600000Z</dcterms:created>
  <dcterms:modified xsi:type="dcterms:W3CDTF">2026-08-26T14:00:30.2610000Z</dcterms:modified>
</coreProperties>
</file>