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2f4668fd4df4b20" /><Relationship Type="http://schemas.openxmlformats.org/officeDocument/2006/relationships/extended-properties" Target="/docProps/app.xml" Id="R07edbdbbf2db4659" /><Relationship Type="http://schemas.openxmlformats.org/officeDocument/2006/relationships/officeDocument" Target="/ppt/presentation.xml" Id="Rc3cdea6ae36d487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c7304406c054389"/>
  </p:sldMasterIdLst>
  <p:notesMasterIdLst>
    <p:notesMasterId xmlns:r="http://schemas.openxmlformats.org/officeDocument/2006/relationships" r:id="R18f023ff7c324129"/>
  </p:notesMasterIdLst>
  <p:sldIdLst>
    <p:sldId xmlns:r="http://schemas.openxmlformats.org/officeDocument/2006/relationships" id="256" r:id="Re20528f13523404f"/>
    <p:sldId xmlns:r="http://schemas.openxmlformats.org/officeDocument/2006/relationships" id="257" r:id="Ra9c568dbe3f4442a"/>
    <p:sldId xmlns:r="http://schemas.openxmlformats.org/officeDocument/2006/relationships" id="258" r:id="Rebb2cfc98aa6439e"/>
    <p:sldId xmlns:r="http://schemas.openxmlformats.org/officeDocument/2006/relationships" id="259" r:id="R0c01b1ba06b84e12"/>
    <p:sldId xmlns:r="http://schemas.openxmlformats.org/officeDocument/2006/relationships" id="260" r:id="R68c30dd9aaa54055"/>
    <p:sldId xmlns:r="http://schemas.openxmlformats.org/officeDocument/2006/relationships" id="261" r:id="R7d939f3e1fee4bfc"/>
    <p:sldId xmlns:r="http://schemas.openxmlformats.org/officeDocument/2006/relationships" id="262" r:id="R25b1e996f92e4c07"/>
    <p:sldId xmlns:r="http://schemas.openxmlformats.org/officeDocument/2006/relationships" id="263" r:id="R24acf7a7c5b94584"/>
    <p:sldId xmlns:r="http://schemas.openxmlformats.org/officeDocument/2006/relationships" id="264" r:id="Rc60a5dda3e144fcd"/>
    <p:sldId xmlns:r="http://schemas.openxmlformats.org/officeDocument/2006/relationships" id="265" r:id="R488cd3e4444a4010"/>
    <p:sldId xmlns:r="http://schemas.openxmlformats.org/officeDocument/2006/relationships" id="266" r:id="R8ec3a7f3b5ef46dc"/>
    <p:sldId xmlns:r="http://schemas.openxmlformats.org/officeDocument/2006/relationships" id="267" r:id="R2c45a2d90f264193"/>
    <p:sldId xmlns:r="http://schemas.openxmlformats.org/officeDocument/2006/relationships" id="268" r:id="R76e99d9ff0a945db"/>
    <p:sldId xmlns:r="http://schemas.openxmlformats.org/officeDocument/2006/relationships" id="269" r:id="R6b3db5e2c2044c2d"/>
    <p:sldId xmlns:r="http://schemas.openxmlformats.org/officeDocument/2006/relationships" id="270" r:id="Rf3dc329787ff4bb8"/>
    <p:sldId xmlns:r="http://schemas.openxmlformats.org/officeDocument/2006/relationships" id="271" r:id="Rf42e8d61211f455c"/>
    <p:sldId xmlns:r="http://schemas.openxmlformats.org/officeDocument/2006/relationships" id="272" r:id="R96d9cc40773e4580"/>
    <p:sldId xmlns:r="http://schemas.openxmlformats.org/officeDocument/2006/relationships" id="273" r:id="Rfd0e6f33bb3a4881"/>
    <p:sldId xmlns:r="http://schemas.openxmlformats.org/officeDocument/2006/relationships" id="274" r:id="R78c14a1ea43b40ab"/>
    <p:sldId xmlns:r="http://schemas.openxmlformats.org/officeDocument/2006/relationships" id="275" r:id="R9d49f592e7c94063"/>
    <p:sldId xmlns:r="http://schemas.openxmlformats.org/officeDocument/2006/relationships" id="276" r:id="R27b95c8d7ddf46f8"/>
    <p:sldId xmlns:r="http://schemas.openxmlformats.org/officeDocument/2006/relationships" id="277" r:id="R77c7e75c529c457d"/>
    <p:sldId xmlns:r="http://schemas.openxmlformats.org/officeDocument/2006/relationships" id="278" r:id="R756e3b369ab04923"/>
    <p:sldId xmlns:r="http://schemas.openxmlformats.org/officeDocument/2006/relationships" id="279" r:id="R1fd7f505b1da4ba7"/>
    <p:sldId xmlns:r="http://schemas.openxmlformats.org/officeDocument/2006/relationships" id="280" r:id="R7512b7728b634f3b"/>
    <p:sldId xmlns:r="http://schemas.openxmlformats.org/officeDocument/2006/relationships" id="281" r:id="R1cbe86d2604341a0"/>
    <p:sldId xmlns:r="http://schemas.openxmlformats.org/officeDocument/2006/relationships" id="282" r:id="R0e4e77b3729b4161"/>
    <p:sldId xmlns:r="http://schemas.openxmlformats.org/officeDocument/2006/relationships" id="283" r:id="R728c957869e74608"/>
    <p:sldId xmlns:r="http://schemas.openxmlformats.org/officeDocument/2006/relationships" id="284" r:id="R51a07cd1a3314eec"/>
    <p:sldId xmlns:r="http://schemas.openxmlformats.org/officeDocument/2006/relationships" id="285" r:id="R7baa4c6f82564655"/>
    <p:sldId xmlns:r="http://schemas.openxmlformats.org/officeDocument/2006/relationships" id="286" r:id="R210e616bcc0440a6"/>
    <p:sldId xmlns:r="http://schemas.openxmlformats.org/officeDocument/2006/relationships" id="287" r:id="Rceda57d0d7484692"/>
    <p:sldId xmlns:r="http://schemas.openxmlformats.org/officeDocument/2006/relationships" id="288" r:id="R1ee101921fcc4412"/>
    <p:sldId xmlns:r="http://schemas.openxmlformats.org/officeDocument/2006/relationships" id="289" r:id="Ra8dcce4e3a34427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c230b4374e24930" /><Relationship Type="http://schemas.openxmlformats.org/officeDocument/2006/relationships/slideMaster" Target="/ppt/slideMasters/slideMaster1.xml" Id="R9c7304406c054389" /><Relationship Type="http://schemas.openxmlformats.org/officeDocument/2006/relationships/notesMaster" Target="/ppt/notesMasters/notesMaster1.xml" Id="R18f023ff7c324129" /><Relationship Type="http://schemas.openxmlformats.org/officeDocument/2006/relationships/presProps" Target="/ppt/presProps.xml" Id="Rc38d9a95fffd4c81" /><Relationship Type="http://schemas.openxmlformats.org/officeDocument/2006/relationships/tableStyles" Target="/ppt/tableStyles.xml" Id="R2b486ac4bb6e486f" /><Relationship Type="http://schemas.openxmlformats.org/officeDocument/2006/relationships/slide" Target="/ppt/slides/slide1.xml" Id="Re20528f13523404f" /><Relationship Type="http://schemas.openxmlformats.org/officeDocument/2006/relationships/slide" Target="/ppt/slides/slide2.xml" Id="Ra9c568dbe3f4442a" /><Relationship Type="http://schemas.openxmlformats.org/officeDocument/2006/relationships/slide" Target="/ppt/slides/slide3.xml" Id="Rebb2cfc98aa6439e" /><Relationship Type="http://schemas.openxmlformats.org/officeDocument/2006/relationships/slide" Target="/ppt/slides/slide4.xml" Id="R0c01b1ba06b84e12" /><Relationship Type="http://schemas.openxmlformats.org/officeDocument/2006/relationships/slide" Target="/ppt/slides/slide5.xml" Id="R68c30dd9aaa54055" /><Relationship Type="http://schemas.openxmlformats.org/officeDocument/2006/relationships/slide" Target="/ppt/slides/slide6.xml" Id="R7d939f3e1fee4bfc" /><Relationship Type="http://schemas.openxmlformats.org/officeDocument/2006/relationships/slide" Target="/ppt/slides/slide7.xml" Id="R25b1e996f92e4c07" /><Relationship Type="http://schemas.openxmlformats.org/officeDocument/2006/relationships/slide" Target="/ppt/slides/slide8.xml" Id="R24acf7a7c5b94584" /><Relationship Type="http://schemas.openxmlformats.org/officeDocument/2006/relationships/slide" Target="/ppt/slides/slide9.xml" Id="Rc60a5dda3e144fcd" /><Relationship Type="http://schemas.openxmlformats.org/officeDocument/2006/relationships/slide" Target="/ppt/slides/slide10.xml" Id="R488cd3e4444a4010" /><Relationship Type="http://schemas.openxmlformats.org/officeDocument/2006/relationships/slide" Target="/ppt/slides/slide11.xml" Id="R8ec3a7f3b5ef46dc" /><Relationship Type="http://schemas.openxmlformats.org/officeDocument/2006/relationships/slide" Target="/ppt/slides/slide12.xml" Id="R2c45a2d90f264193" /><Relationship Type="http://schemas.openxmlformats.org/officeDocument/2006/relationships/slide" Target="/ppt/slides/slide13.xml" Id="R76e99d9ff0a945db" /><Relationship Type="http://schemas.openxmlformats.org/officeDocument/2006/relationships/slide" Target="/ppt/slides/slide14.xml" Id="R6b3db5e2c2044c2d" /><Relationship Type="http://schemas.openxmlformats.org/officeDocument/2006/relationships/slide" Target="/ppt/slides/slide15.xml" Id="Rf3dc329787ff4bb8" /><Relationship Type="http://schemas.openxmlformats.org/officeDocument/2006/relationships/slide" Target="/ppt/slides/slide16.xml" Id="Rf42e8d61211f455c" /><Relationship Type="http://schemas.openxmlformats.org/officeDocument/2006/relationships/slide" Target="/ppt/slides/slide17.xml" Id="R96d9cc40773e4580" /><Relationship Type="http://schemas.openxmlformats.org/officeDocument/2006/relationships/slide" Target="/ppt/slides/slide18.xml" Id="Rfd0e6f33bb3a4881" /><Relationship Type="http://schemas.openxmlformats.org/officeDocument/2006/relationships/slide" Target="/ppt/slides/slide19.xml" Id="R78c14a1ea43b40ab" /><Relationship Type="http://schemas.openxmlformats.org/officeDocument/2006/relationships/slide" Target="/ppt/slides/slide20.xml" Id="R9d49f592e7c94063" /><Relationship Type="http://schemas.openxmlformats.org/officeDocument/2006/relationships/slide" Target="/ppt/slides/slide21.xml" Id="R27b95c8d7ddf46f8" /><Relationship Type="http://schemas.openxmlformats.org/officeDocument/2006/relationships/slide" Target="/ppt/slides/slide22.xml" Id="R77c7e75c529c457d" /><Relationship Type="http://schemas.openxmlformats.org/officeDocument/2006/relationships/slide" Target="/ppt/slides/slide23.xml" Id="R756e3b369ab04923" /><Relationship Type="http://schemas.openxmlformats.org/officeDocument/2006/relationships/slide" Target="/ppt/slides/slide24.xml" Id="R1fd7f505b1da4ba7" /><Relationship Type="http://schemas.openxmlformats.org/officeDocument/2006/relationships/slide" Target="/ppt/slides/slide25.xml" Id="R7512b7728b634f3b" /><Relationship Type="http://schemas.openxmlformats.org/officeDocument/2006/relationships/slide" Target="/ppt/slides/slide26.xml" Id="R1cbe86d2604341a0" /><Relationship Type="http://schemas.openxmlformats.org/officeDocument/2006/relationships/slide" Target="/ppt/slides/slide27.xml" Id="R0e4e77b3729b4161" /><Relationship Type="http://schemas.openxmlformats.org/officeDocument/2006/relationships/slide" Target="/ppt/slides/slide28.xml" Id="R728c957869e74608" /><Relationship Type="http://schemas.openxmlformats.org/officeDocument/2006/relationships/slide" Target="/ppt/slides/slide29.xml" Id="R51a07cd1a3314eec" /><Relationship Type="http://schemas.openxmlformats.org/officeDocument/2006/relationships/slide" Target="/ppt/slides/slide30.xml" Id="R7baa4c6f82564655" /><Relationship Type="http://schemas.openxmlformats.org/officeDocument/2006/relationships/slide" Target="/ppt/slides/slide31.xml" Id="R210e616bcc0440a6" /><Relationship Type="http://schemas.openxmlformats.org/officeDocument/2006/relationships/slide" Target="/ppt/slides/slide32.xml" Id="Rceda57d0d7484692" /><Relationship Type="http://schemas.openxmlformats.org/officeDocument/2006/relationships/slide" Target="/ppt/slides/slide33.xml" Id="R1ee101921fcc4412" /><Relationship Type="http://schemas.openxmlformats.org/officeDocument/2006/relationships/slide" Target="/ppt/slides/slide34.xml" Id="Ra8dcce4e3a34427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9ef971ee5da482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d012b0cbd454f12" /><Relationship Type="http://schemas.openxmlformats.org/officeDocument/2006/relationships/notesMaster" Target="/ppt/notesMasters/notesMaster1.xml" Id="Rc15168fafe2144d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7172c3dee0f462d" /><Relationship Type="http://schemas.openxmlformats.org/officeDocument/2006/relationships/notesMaster" Target="/ppt/notesMasters/notesMaster1.xml" Id="R26cdf37e905b460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9f1ea51d4fd4888" /><Relationship Type="http://schemas.openxmlformats.org/officeDocument/2006/relationships/notesMaster" Target="/ppt/notesMasters/notesMaster1.xml" Id="R05353276dcc74d4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1bd2f4f86814a34" /><Relationship Type="http://schemas.openxmlformats.org/officeDocument/2006/relationships/notesMaster" Target="/ppt/notesMasters/notesMaster1.xml" Id="R306bcc94ba50490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82ccbbca5a34139" /><Relationship Type="http://schemas.openxmlformats.org/officeDocument/2006/relationships/notesMaster" Target="/ppt/notesMasters/notesMaster1.xml" Id="R94b1a9c41ed3463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4cd86fd20b342d5" /><Relationship Type="http://schemas.openxmlformats.org/officeDocument/2006/relationships/notesMaster" Target="/ppt/notesMasters/notesMaster1.xml" Id="R9903a7f890374c9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4143c892f2e447a" /><Relationship Type="http://schemas.openxmlformats.org/officeDocument/2006/relationships/notesMaster" Target="/ppt/notesMasters/notesMaster1.xml" Id="Rfc80846ee1b94dc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a2e0be99da64dec" /><Relationship Type="http://schemas.openxmlformats.org/officeDocument/2006/relationships/notesMaster" Target="/ppt/notesMasters/notesMaster1.xml" Id="Rcebeb3c2246f44a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fc4098f92cc46f2" /><Relationship Type="http://schemas.openxmlformats.org/officeDocument/2006/relationships/notesMaster" Target="/ppt/notesMasters/notesMaster1.xml" Id="R961f868cae8c415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bdab9bfa44a441a" /><Relationship Type="http://schemas.openxmlformats.org/officeDocument/2006/relationships/notesMaster" Target="/ppt/notesMasters/notesMaster1.xml" Id="R8f4f21bb9e164e5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323bab16edd446d" /><Relationship Type="http://schemas.openxmlformats.org/officeDocument/2006/relationships/notesMaster" Target="/ppt/notesMasters/notesMaster1.xml" Id="R29c60263699443d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6b91d039ff44a2c" /><Relationship Type="http://schemas.openxmlformats.org/officeDocument/2006/relationships/notesMaster" Target="/ppt/notesMasters/notesMaster1.xml" Id="Rfb840a63fc1b479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0bfed017c744bcf" /><Relationship Type="http://schemas.openxmlformats.org/officeDocument/2006/relationships/notesMaster" Target="/ppt/notesMasters/notesMaster1.xml" Id="Rc2c058d7cf084b9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37e157e07e34342" /><Relationship Type="http://schemas.openxmlformats.org/officeDocument/2006/relationships/notesMaster" Target="/ppt/notesMasters/notesMaster1.xml" Id="Rd0361abd175543e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0a057c354524e83" /><Relationship Type="http://schemas.openxmlformats.org/officeDocument/2006/relationships/notesMaster" Target="/ppt/notesMasters/notesMaster1.xml" Id="R862ecd79bdb046b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385fbce0aad4bfc" /><Relationship Type="http://schemas.openxmlformats.org/officeDocument/2006/relationships/notesMaster" Target="/ppt/notesMasters/notesMaster1.xml" Id="R2e6e8909a4b9420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2c5da48279c4e7f" /><Relationship Type="http://schemas.openxmlformats.org/officeDocument/2006/relationships/notesMaster" Target="/ppt/notesMasters/notesMaster1.xml" Id="R3e1f6bc25c6c44f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0ec4ec13bb14590" /><Relationship Type="http://schemas.openxmlformats.org/officeDocument/2006/relationships/notesMaster" Target="/ppt/notesMasters/notesMaster1.xml" Id="R374c4cfa0b7b4b4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44f30d84354410e" /><Relationship Type="http://schemas.openxmlformats.org/officeDocument/2006/relationships/notesMaster" Target="/ppt/notesMasters/notesMaster1.xml" Id="Rf390eb3836f64d2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9e836e7078e4a22" /><Relationship Type="http://schemas.openxmlformats.org/officeDocument/2006/relationships/notesMaster" Target="/ppt/notesMasters/notesMaster1.xml" Id="R6c3afb4ea3e24aa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ea3681b4c324428" /><Relationship Type="http://schemas.openxmlformats.org/officeDocument/2006/relationships/notesMaster" Target="/ppt/notesMasters/notesMaster1.xml" Id="R3190cdbadb3b4a7a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4e3529492b74fab" /><Relationship Type="http://schemas.openxmlformats.org/officeDocument/2006/relationships/notesMaster" Target="/ppt/notesMasters/notesMaster1.xml" Id="R176be6f1c15046d1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1733b46833054871" /><Relationship Type="http://schemas.openxmlformats.org/officeDocument/2006/relationships/notesMaster" Target="/ppt/notesMasters/notesMaster1.xml" Id="Rd830e09e77394855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a8857824295f414a" /><Relationship Type="http://schemas.openxmlformats.org/officeDocument/2006/relationships/notesMaster" Target="/ppt/notesMasters/notesMaster1.xml" Id="R927f61d3bd44456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636d75a6c3b04e71" /><Relationship Type="http://schemas.openxmlformats.org/officeDocument/2006/relationships/notesMaster" Target="/ppt/notesMasters/notesMaster1.xml" Id="R1cabfe6e33ba4ff9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9a7eb7897bf84e54" /><Relationship Type="http://schemas.openxmlformats.org/officeDocument/2006/relationships/notesMaster" Target="/ppt/notesMasters/notesMaster1.xml" Id="R5bf0d64ae2484ddb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d316e841e52b40b8" /><Relationship Type="http://schemas.openxmlformats.org/officeDocument/2006/relationships/notesMaster" Target="/ppt/notesMasters/notesMaster1.xml" Id="R624758c5bbbf4eb5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40a090bae5414072" /><Relationship Type="http://schemas.openxmlformats.org/officeDocument/2006/relationships/notesMaster" Target="/ppt/notesMasters/notesMaster1.xml" Id="Rd4c9f83538924a02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8bb78c2c04ae4894" /><Relationship Type="http://schemas.openxmlformats.org/officeDocument/2006/relationships/notesMaster" Target="/ppt/notesMasters/notesMaster1.xml" Id="R013a5f55b8a6438c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231e3765bc594425" /><Relationship Type="http://schemas.openxmlformats.org/officeDocument/2006/relationships/notesMaster" Target="/ppt/notesMasters/notesMaster1.xml" Id="Rba1ea76baa9e4eb5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e9e2917b6f5b4569" /><Relationship Type="http://schemas.openxmlformats.org/officeDocument/2006/relationships/notesMaster" Target="/ppt/notesMasters/notesMaster1.xml" Id="R5c2fc58dc5744729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e5a067ab4b0547c7" /><Relationship Type="http://schemas.openxmlformats.org/officeDocument/2006/relationships/notesMaster" Target="/ppt/notesMasters/notesMaster1.xml" Id="Re92ffcf1b781460b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f50b06d342fe4319" /><Relationship Type="http://schemas.openxmlformats.org/officeDocument/2006/relationships/notesMaster" Target="/ppt/notesMasters/notesMaster1.xml" Id="Rde4b9cb0a6c94c24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e20b653777174eb2" /><Relationship Type="http://schemas.openxmlformats.org/officeDocument/2006/relationships/notesMaster" Target="/ppt/notesMasters/notesMaster1.xml" Id="R4b17e07ea2794d6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87107e83f7445e0" /><Relationship Type="http://schemas.openxmlformats.org/officeDocument/2006/relationships/image" Target="/ppt/media/image.png" Id="R9e03dea756f94915" /><Relationship Type="http://schemas.openxmlformats.org/officeDocument/2006/relationships/image" Target="/ppt/media/image2.png" Id="R14818452a10e4a26" /><Relationship Type="http://schemas.openxmlformats.org/officeDocument/2006/relationships/image" Target="/ppt/media/image.jpeg" Id="Reae5268d297c45c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4aab8aaecd343c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e03dea756f9491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4818452a10e4a2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ae5268d297c45c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1ec795a81554917" /><Relationship Type="http://schemas.openxmlformats.org/officeDocument/2006/relationships/slideLayout" Target="/ppt/slideLayouts/slideLayout1.xml" Id="R024d0ea0f6ff44b8" /><Relationship Type="http://schemas.openxmlformats.org/officeDocument/2006/relationships/slideLayout" Target="/ppt/slideLayouts/slideLayout2.xml" Id="R27dd37ffd46f4df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24d0ea0f6ff44b8"/>
    <p:sldLayoutId xmlns:r="http://schemas.openxmlformats.org/officeDocument/2006/relationships" id="2147483650" r:id="R27dd37ffd46f4df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c1f2b95d674070" /><Relationship Type="http://schemas.openxmlformats.org/officeDocument/2006/relationships/notesSlide" Target="/ppt/notesSlides/notesSlide1.xml" Id="Rf795ae9a5b97489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4b94581cd74b17" /><Relationship Type="http://schemas.openxmlformats.org/officeDocument/2006/relationships/notesSlide" Target="/ppt/notesSlides/notesSlide2.xml" Id="R1c0ab85f72bd49f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8356c43c2a4094" /><Relationship Type="http://schemas.openxmlformats.org/officeDocument/2006/relationships/notesSlide" Target="/ppt/notesSlides/notesSlide3.xml" Id="R38267980ac8b434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dcbe9e682a4c6e" /><Relationship Type="http://schemas.openxmlformats.org/officeDocument/2006/relationships/notesSlide" Target="/ppt/notesSlides/notesSlide4.xml" Id="R88ed5102ffee418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b507cca71c4165" /><Relationship Type="http://schemas.openxmlformats.org/officeDocument/2006/relationships/notesSlide" Target="/ppt/notesSlides/notesSlide5.xml" Id="Rf7ddd887f3eb4ad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d0919085c846ef" /><Relationship Type="http://schemas.openxmlformats.org/officeDocument/2006/relationships/notesSlide" Target="/ppt/notesSlides/notesSlide6.xml" Id="Re0246a44d8034a8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f5c3459f0e4991" /><Relationship Type="http://schemas.openxmlformats.org/officeDocument/2006/relationships/notesSlide" Target="/ppt/notesSlides/notesSlide7.xml" Id="Rb27c88442539411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f58fa4162d4262" /><Relationship Type="http://schemas.openxmlformats.org/officeDocument/2006/relationships/notesSlide" Target="/ppt/notesSlides/notesSlide8.xml" Id="R828f885d7b1042a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07b501d37f49e5" /><Relationship Type="http://schemas.openxmlformats.org/officeDocument/2006/relationships/notesSlide" Target="/ppt/notesSlides/notesSlide9.xml" Id="R51e9a480845a4f2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21253580fc4de9" /><Relationship Type="http://schemas.openxmlformats.org/officeDocument/2006/relationships/notesSlide" Target="/ppt/notesSlides/notesSlide10.xml" Id="Rabf7e3d936ca44c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211afddb0d4314" /><Relationship Type="http://schemas.openxmlformats.org/officeDocument/2006/relationships/notesSlide" Target="/ppt/notesSlides/notesSlide11.xml" Id="R026dd6c6f10a4d7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f98adb7fe44ba6" /><Relationship Type="http://schemas.openxmlformats.org/officeDocument/2006/relationships/notesSlide" Target="/ppt/notesSlides/notesSlide12.xml" Id="Ra1ff221af83e486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91e28abebd4b14" /><Relationship Type="http://schemas.openxmlformats.org/officeDocument/2006/relationships/notesSlide" Target="/ppt/notesSlides/notesSlide13.xml" Id="R1a56394041af498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a3a806a08a41e3" /><Relationship Type="http://schemas.openxmlformats.org/officeDocument/2006/relationships/notesSlide" Target="/ppt/notesSlides/notesSlide14.xml" Id="R6098bb0bf7304bc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f445df53934259" /><Relationship Type="http://schemas.openxmlformats.org/officeDocument/2006/relationships/notesSlide" Target="/ppt/notesSlides/notesSlide15.xml" Id="R59d307a74b06429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017f5580a9490c" /><Relationship Type="http://schemas.openxmlformats.org/officeDocument/2006/relationships/notesSlide" Target="/ppt/notesSlides/notesSlide16.xml" Id="R2da28cfbaf2f4c9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b7e7e4867e4419" /><Relationship Type="http://schemas.openxmlformats.org/officeDocument/2006/relationships/notesSlide" Target="/ppt/notesSlides/notesSlide17.xml" Id="R6eb3fb79473c48b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3f767bb8d5419f" /><Relationship Type="http://schemas.openxmlformats.org/officeDocument/2006/relationships/notesSlide" Target="/ppt/notesSlides/notesSlide18.xml" Id="R91148afb5f8a43a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cf8479f1d04ee3" /><Relationship Type="http://schemas.openxmlformats.org/officeDocument/2006/relationships/notesSlide" Target="/ppt/notesSlides/notesSlide19.xml" Id="Raeca8ec3845e4ae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3641e5622447ba" /><Relationship Type="http://schemas.openxmlformats.org/officeDocument/2006/relationships/notesSlide" Target="/ppt/notesSlides/notesSlide20.xml" Id="R9069dd83973a4b19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035ce330d64355" /><Relationship Type="http://schemas.openxmlformats.org/officeDocument/2006/relationships/notesSlide" Target="/ppt/notesSlides/notesSlide21.xml" Id="R0f404df22fb84511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7cf35a31e84829" /><Relationship Type="http://schemas.openxmlformats.org/officeDocument/2006/relationships/notesSlide" Target="/ppt/notesSlides/notesSlide22.xml" Id="Rf6c6424e72a044c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031f5a0e2147f9" /><Relationship Type="http://schemas.openxmlformats.org/officeDocument/2006/relationships/notesSlide" Target="/ppt/notesSlides/notesSlide23.xml" Id="R84e8e8ac010d41d7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3da84b9bd04601" /><Relationship Type="http://schemas.openxmlformats.org/officeDocument/2006/relationships/notesSlide" Target="/ppt/notesSlides/notesSlide24.xml" Id="Red45884faab8418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5b91c6c69c4a18" /><Relationship Type="http://schemas.openxmlformats.org/officeDocument/2006/relationships/notesSlide" Target="/ppt/notesSlides/notesSlide25.xml" Id="R4ea12f86c844450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e54a2091794e0b" /><Relationship Type="http://schemas.openxmlformats.org/officeDocument/2006/relationships/notesSlide" Target="/ppt/notesSlides/notesSlide26.xml" Id="R481f47f031804e25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8c0ca11e77453e" /><Relationship Type="http://schemas.openxmlformats.org/officeDocument/2006/relationships/notesSlide" Target="/ppt/notesSlides/notesSlide27.xml" Id="R7fb4014c77be4a25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03cf9ca6ca4363" /><Relationship Type="http://schemas.openxmlformats.org/officeDocument/2006/relationships/notesSlide" Target="/ppt/notesSlides/notesSlide28.xml" Id="Rb545bde1c7b24efc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c7bef19b444fc3" /><Relationship Type="http://schemas.openxmlformats.org/officeDocument/2006/relationships/notesSlide" Target="/ppt/notesSlides/notesSlide29.xml" Id="Rc0eba6f7ad71475c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6e64cffdaa4887" /><Relationship Type="http://schemas.openxmlformats.org/officeDocument/2006/relationships/notesSlide" Target="/ppt/notesSlides/notesSlide30.xml" Id="R76962ccb09364d28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7570777d684e0e" /><Relationship Type="http://schemas.openxmlformats.org/officeDocument/2006/relationships/notesSlide" Target="/ppt/notesSlides/notesSlide31.xml" Id="Re40e9b0557b64868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099f94d7714203" /><Relationship Type="http://schemas.openxmlformats.org/officeDocument/2006/relationships/notesSlide" Target="/ppt/notesSlides/notesSlide32.xml" Id="Rb08d05623b024ba6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2c770953d242e1" /><Relationship Type="http://schemas.openxmlformats.org/officeDocument/2006/relationships/notesSlide" Target="/ppt/notesSlides/notesSlide33.xml" Id="R7a4dc01683de4571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31a6f7820c4e9f" /><Relationship Type="http://schemas.openxmlformats.org/officeDocument/2006/relationships/notesSlide" Target="/ppt/notesSlides/notesSlide34.xml" Id="Rda445f97a6134a3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創世記第18章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Genesis 18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18:1  |  Genesis 18:1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耶和華在幔利橡樹那裏向亞伯拉罕顯現出來。那時正熱，亞伯拉罕坐在帳棚門口，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appeared unto him in the plains of Mamre: and he sat in the tent door in the heat of the day;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18:2  |  Genesis 18:2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舉目觀看，見有三個人在對面站着。他一見，就從帳棚門口跑去迎接他們，俯伏在地，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lift up his eyes and looked, and, lo, three men stood by him: and when he saw them, he ran to meet them from the tent door, and bowed himself toward the ground,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18:3  |  Genesis 18:3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說：「我主，我若在你眼前蒙恩，求你不要離開僕人往前去。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said, My Lord, if now I have found favour in thy sight, pass not away, I pray thee, from thy servant: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18:4  |  Genesis 18:4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容我拿點水來，你們洗洗腳，在樹下歇息歇息。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a little water, I pray you, be fetched, and wash your feet, and rest yourselves under the tree: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18:5  |  Genesis 18:5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我再拿一點餅來，你們可以加添心力，然後往前去。你們既到僕人這裏來，理當如此。」他們說：「就照你說的行吧。」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fetch a morsel of bread, and comfort ye your hearts; after that ye shall pass on: for therefore are ye come to your servant. And they said, So do, as thou hast said.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18:6  |  Genesis 18:6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亞伯拉罕急忙進帳棚見撒拉，說：「你速速拿三細亞細麵調和做餅。」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Abraham hastened into the tent unto Sarah, and said, Make ready quickly three measures of fine meal, knead it, and make cakes upon the hearth.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18:7  |  Genesis 18:7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亞伯拉罕又跑到牛群裏，牽了一隻又嫩又好的牛犢來，交給僕人，僕人急忙預備好了。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Abraham ran unto the herd, and fetcht a calf tender and good, and gave it unto a young man; and he hasted to dress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18:8  |  Genesis 18:8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亞伯拉罕又取了奶油和奶，並預備好的牛犢來，擺在他們面前，自己在樹下站在旁邊，他們就吃了。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took butter, and milk, and the calf which he had dressed, and set it before them; and he stood by them under the tree, and they did 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18:9  |  Genesis 18:9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他們問亞伯拉罕說：「你妻子撒拉在哪裏？」他說：「在帳棚裏。」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said unto him, Where is Sarah thy wife? And he said, Behold, in the tent.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18:10  |  Genesis 18:10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三人中有一位說：「到明年這時候，我必要回到你這裏；你的妻子撒拉必生一個兒子。」撒拉在那人後邊的帳棚門口也聽見了這話。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I will certainly return unto thee according to the time of life; and, lo, Sarah thy wife shall have a son. And Sarah heard it in the tent door, which was behind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18:11  |  Genesis 18:11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亞伯拉罕和撒拉年紀老邁，撒拉的月經已斷絕了。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Abraham and Sarah were old and well stricken in age; and it ceased to be with Sarah after the manner of women.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18:12  |  Genesis 18:12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撒拉心裏暗笑，說：「我既已衰敗，我主也老邁，豈能有這喜事呢？」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Sarah laughed within herself, saying, After I am waxed old shall I have pleasure, my lord being old also?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18:13  |  Genesis 18:13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耶和華對亞伯拉罕說：「撒拉為甚麼暗笑，說：『我既已年老，果真能生養嗎？』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said unto Abraham, Wherefore did Sarah laugh, saying, Shall I of a surety bear a child, which am old?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18:14  |  Genesis 18:14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耶和華豈有難成的事嗎？到了日期，明年這時候，我必回到你這裏，撒拉必生一個兒子。」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any thing too hard for the LORD? At the time appointed I will return unto thee, according to the time of life, and Sarah shall have a 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18:15  |  Genesis 18:15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撒拉就害怕，不承認，說：「我沒有笑。」那位說：「不然，你實在笑了。」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Sarah denied, saying, I laughed not; for she was afraid. And he said, Nay; but thou didst laugh.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18:16  |  Genesis 18:16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三人就從那裏起行，向所多瑪觀看，亞伯拉罕也與他們同行，要送他們一程。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men rose up from thence, and looked toward Sodom: and Abraham went with them to bring them on the 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18:17  |  Genesis 18:17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耶和華說：「我所要做的事豈可瞞着亞伯拉罕呢？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said, Shall I hide from Abraham that thing which I do;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18:18  |  Genesis 18:18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亞伯拉罕必要成為強大的國；地上的萬國都必因他得福。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Seeing that Abraham shall surely become a great and mighty nation, and all the nations of the earth shall be blessed in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18:19  |  Genesis 18:19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我眷顧他，為要叫他吩咐他的眾子和他的眷屬遵守我的道，秉公行義，使我所應許亞伯拉罕的話都成就了。」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know him, that he will command his children and his household after him, and they shall keep the way of the LORD, to do justice and judgment; that the LORD may bring upon Abraham that which he hath spoken of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18:20  |  Genesis 18:20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耶和華說：「所多瑪和蛾摩拉的罪惡甚重，聲聞於我。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said, Because the cry of Sodom and Gomorrah is great, and because their sin is very grievous;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18:21  |  Genesis 18:21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我現在要下去，察看他們所行的，果然盡像那達到我耳中的聲音一樣嗎？若是不然，我也必知道。」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go down now, and see whether they have done altogether according to the cry of it, which is come unto me; and if not, I will know.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18:22  |  Genesis 18:22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二人轉身離開那裏，向所多瑪去；但亞伯拉罕仍舊站在耶和華面前。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men turned their faces from thence, and went toward Sodom: but Abraham stood yet before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18:23  |  Genesis 18:23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亞伯拉罕近前來，說：「無論善惡，你都要剿滅嗎？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Abraham drew near, and said, Wilt thou also destroy the righteous with the wicked?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18:24  |  Genesis 18:24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假若那城裏有五十個義人，你還剿滅那地方嗎？不為城裏這五十個義人饒恕其中的人嗎？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Peradventure there be fifty righteous within the city: wilt thou also destroy and not spare the place for the fifty righteous that are therein?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18:25  |  Genesis 18:25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將義人與惡人同殺，將義人與惡人一樣看待，這斷不是你所行的。審判全地的主豈不行公義嗎？」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be far from thee to do after this manner, to slay the righteous with the wicked: and that the righteous should be as the wicked, that be far from thee: Shall not the Judge of all the earth do right?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18:26  |  Genesis 18:26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耶和華說：「我若在所多瑪城裏見有五十個義人，我就為他們的緣故饒恕那地方的眾人。」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said, If I find in Sodom fifty righteous within the city, then I will spare all the place for their sakes.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18:27  |  Genesis 18:27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亞伯拉罕說：「我雖然是灰塵，還敢對主說話。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Abraham answered and said, Behold now, I have taken upon me to speak unto the Lord, which am but dust and ashes: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18:28  |  Genesis 18:28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假若這五十個義人短了五個，你就因為短了五個毀滅全城嗎？」他說：「我在那裏若見有四十五個，也不毀滅那城。」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Peradventure there shall lack five of the fifty righteous: wilt thou destroy all the city for lack of five? And he said, If I find there forty and five, I will not destroy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18:29  |  Genesis 18:29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亞伯拉罕又對他說：「假若在那裏見有四十個怎麼樣呢？」他說：「為這四十個的緣故，我也不做這事。」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spake unto him yet again, and said, Peradventure there shall be forty found there. And he said, I will not do it for forty’s sake.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18:30  |  Genesis 18:30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亞伯拉罕說：「求主不要動怒，容我說，假若在那裏見有三十個怎麼樣呢？」他說：「我在那裏若見有三十個，我也不做這事。」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him, Oh let not the Lord be angry, and I will speak: Peradventure there shall thirty be found there. And he said, I will not do it, if I find thirty there.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18:31  |  Genesis 18:31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亞伯拉罕說：「我還敢對主說話，假若在那裏見有二十個怎麼樣呢？」他說：「為這二十個的緣故，我也不毀滅那城。」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Behold now, I have taken upon me to speak unto the Lord: Peradventure there shall be twenty found there. And he said, I will not destroy it for twenty’s sake.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18:32  |  Genesis 18:32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亞伯拉罕說：「求主不要動怒，我再說這一次，假若在那裏見有十個呢？」他說：「為這十個的緣故，我也不毀滅那城。」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Oh let not the Lord be angry, and I will speak yet but this once: Peradventure ten shall be found there. And he said, I will not destroy it for ten’s sake.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18:33  |  Genesis 18:33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耶和華與亞伯拉罕說完了話就走了；亞伯拉罕也回到自己的地方去了。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went his way, as soon as he had left communing with Abraham: and Abraham returned unto his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2026-08-26T09:57:33.0010000Z</dcterms:created>
  <dcterms:modified xsi:type="dcterms:W3CDTF">2026-08-26T09:57:33.0010000Z</dcterms:modified>
</coreProperties>
</file>