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d46fb366916469d" /><Relationship Type="http://schemas.openxmlformats.org/officeDocument/2006/relationships/extended-properties" Target="/docProps/app.xml" Id="Ra3f937e012494fb8" /><Relationship Type="http://schemas.openxmlformats.org/officeDocument/2006/relationships/officeDocument" Target="/ppt/presentation.xml" Id="R095cbeb8b016456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4e9771b494c4c50"/>
  </p:sldMasterIdLst>
  <p:notesMasterIdLst>
    <p:notesMasterId xmlns:r="http://schemas.openxmlformats.org/officeDocument/2006/relationships" r:id="Rb99546d600dd46e6"/>
  </p:notesMasterIdLst>
  <p:sldIdLst>
    <p:sldId xmlns:r="http://schemas.openxmlformats.org/officeDocument/2006/relationships" id="256" r:id="Re973a52259fc4fca"/>
    <p:sldId xmlns:r="http://schemas.openxmlformats.org/officeDocument/2006/relationships" id="257" r:id="Rf63697d469e940f4"/>
    <p:sldId xmlns:r="http://schemas.openxmlformats.org/officeDocument/2006/relationships" id="258" r:id="R3e604cf9ae9e4e60"/>
    <p:sldId xmlns:r="http://schemas.openxmlformats.org/officeDocument/2006/relationships" id="259" r:id="Rc589fcf173a14fd9"/>
    <p:sldId xmlns:r="http://schemas.openxmlformats.org/officeDocument/2006/relationships" id="260" r:id="R0bba9ef33c484f05"/>
    <p:sldId xmlns:r="http://schemas.openxmlformats.org/officeDocument/2006/relationships" id="261" r:id="Rb1d1ac558ead4ad9"/>
    <p:sldId xmlns:r="http://schemas.openxmlformats.org/officeDocument/2006/relationships" id="262" r:id="R61b02f4e3f5a4ce5"/>
    <p:sldId xmlns:r="http://schemas.openxmlformats.org/officeDocument/2006/relationships" id="263" r:id="Rd4403a7955f14ad0"/>
    <p:sldId xmlns:r="http://schemas.openxmlformats.org/officeDocument/2006/relationships" id="264" r:id="R1138e600a83643cb"/>
    <p:sldId xmlns:r="http://schemas.openxmlformats.org/officeDocument/2006/relationships" id="265" r:id="R867dddeb2e564cf7"/>
    <p:sldId xmlns:r="http://schemas.openxmlformats.org/officeDocument/2006/relationships" id="266" r:id="Rc643df94b8054c52"/>
    <p:sldId xmlns:r="http://schemas.openxmlformats.org/officeDocument/2006/relationships" id="267" r:id="R437534932c1548a7"/>
    <p:sldId xmlns:r="http://schemas.openxmlformats.org/officeDocument/2006/relationships" id="268" r:id="R1d248903062d46a3"/>
    <p:sldId xmlns:r="http://schemas.openxmlformats.org/officeDocument/2006/relationships" id="269" r:id="Rf256fefdafdb411c"/>
    <p:sldId xmlns:r="http://schemas.openxmlformats.org/officeDocument/2006/relationships" id="270" r:id="R3ed71a7559ea448e"/>
    <p:sldId xmlns:r="http://schemas.openxmlformats.org/officeDocument/2006/relationships" id="271" r:id="R4994b75caab44961"/>
    <p:sldId xmlns:r="http://schemas.openxmlformats.org/officeDocument/2006/relationships" id="272" r:id="R72ea55ea93394f5b"/>
    <p:sldId xmlns:r="http://schemas.openxmlformats.org/officeDocument/2006/relationships" id="273" r:id="R1b7b4b71767f4937"/>
    <p:sldId xmlns:r="http://schemas.openxmlformats.org/officeDocument/2006/relationships" id="274" r:id="Rd98c1e0764f848ff"/>
    <p:sldId xmlns:r="http://schemas.openxmlformats.org/officeDocument/2006/relationships" id="275" r:id="R90e22ac2c7fd4f1d"/>
    <p:sldId xmlns:r="http://schemas.openxmlformats.org/officeDocument/2006/relationships" id="276" r:id="R7ffd49986ad441d1"/>
    <p:sldId xmlns:r="http://schemas.openxmlformats.org/officeDocument/2006/relationships" id="277" r:id="Rd270dd2744594a4e"/>
    <p:sldId xmlns:r="http://schemas.openxmlformats.org/officeDocument/2006/relationships" id="278" r:id="R79750f498c2047a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e9729a31afc4949" /><Relationship Type="http://schemas.openxmlformats.org/officeDocument/2006/relationships/slideMaster" Target="/ppt/slideMasters/slideMaster1.xml" Id="Rb4e9771b494c4c50" /><Relationship Type="http://schemas.openxmlformats.org/officeDocument/2006/relationships/notesMaster" Target="/ppt/notesMasters/notesMaster1.xml" Id="Rb99546d600dd46e6" /><Relationship Type="http://schemas.openxmlformats.org/officeDocument/2006/relationships/presProps" Target="/ppt/presProps.xml" Id="R1b99a63d9ee44a28" /><Relationship Type="http://schemas.openxmlformats.org/officeDocument/2006/relationships/tableStyles" Target="/ppt/tableStyles.xml" Id="R1fc275a7ecf8414b" /><Relationship Type="http://schemas.openxmlformats.org/officeDocument/2006/relationships/slide" Target="/ppt/slides/slide1.xml" Id="Re973a52259fc4fca" /><Relationship Type="http://schemas.openxmlformats.org/officeDocument/2006/relationships/slide" Target="/ppt/slides/slide2.xml" Id="Rf63697d469e940f4" /><Relationship Type="http://schemas.openxmlformats.org/officeDocument/2006/relationships/slide" Target="/ppt/slides/slide3.xml" Id="R3e604cf9ae9e4e60" /><Relationship Type="http://schemas.openxmlformats.org/officeDocument/2006/relationships/slide" Target="/ppt/slides/slide4.xml" Id="Rc589fcf173a14fd9" /><Relationship Type="http://schemas.openxmlformats.org/officeDocument/2006/relationships/slide" Target="/ppt/slides/slide5.xml" Id="R0bba9ef33c484f05" /><Relationship Type="http://schemas.openxmlformats.org/officeDocument/2006/relationships/slide" Target="/ppt/slides/slide6.xml" Id="Rb1d1ac558ead4ad9" /><Relationship Type="http://schemas.openxmlformats.org/officeDocument/2006/relationships/slide" Target="/ppt/slides/slide7.xml" Id="R61b02f4e3f5a4ce5" /><Relationship Type="http://schemas.openxmlformats.org/officeDocument/2006/relationships/slide" Target="/ppt/slides/slide8.xml" Id="Rd4403a7955f14ad0" /><Relationship Type="http://schemas.openxmlformats.org/officeDocument/2006/relationships/slide" Target="/ppt/slides/slide9.xml" Id="R1138e600a83643cb" /><Relationship Type="http://schemas.openxmlformats.org/officeDocument/2006/relationships/slide" Target="/ppt/slides/slide10.xml" Id="R867dddeb2e564cf7" /><Relationship Type="http://schemas.openxmlformats.org/officeDocument/2006/relationships/slide" Target="/ppt/slides/slide11.xml" Id="Rc643df94b8054c52" /><Relationship Type="http://schemas.openxmlformats.org/officeDocument/2006/relationships/slide" Target="/ppt/slides/slide12.xml" Id="R437534932c1548a7" /><Relationship Type="http://schemas.openxmlformats.org/officeDocument/2006/relationships/slide" Target="/ppt/slides/slide13.xml" Id="R1d248903062d46a3" /><Relationship Type="http://schemas.openxmlformats.org/officeDocument/2006/relationships/slide" Target="/ppt/slides/slide14.xml" Id="Rf256fefdafdb411c" /><Relationship Type="http://schemas.openxmlformats.org/officeDocument/2006/relationships/slide" Target="/ppt/slides/slide15.xml" Id="R3ed71a7559ea448e" /><Relationship Type="http://schemas.openxmlformats.org/officeDocument/2006/relationships/slide" Target="/ppt/slides/slide16.xml" Id="R4994b75caab44961" /><Relationship Type="http://schemas.openxmlformats.org/officeDocument/2006/relationships/slide" Target="/ppt/slides/slide17.xml" Id="R72ea55ea93394f5b" /><Relationship Type="http://schemas.openxmlformats.org/officeDocument/2006/relationships/slide" Target="/ppt/slides/slide18.xml" Id="R1b7b4b71767f4937" /><Relationship Type="http://schemas.openxmlformats.org/officeDocument/2006/relationships/slide" Target="/ppt/slides/slide19.xml" Id="Rd98c1e0764f848ff" /><Relationship Type="http://schemas.openxmlformats.org/officeDocument/2006/relationships/slide" Target="/ppt/slides/slide20.xml" Id="R90e22ac2c7fd4f1d" /><Relationship Type="http://schemas.openxmlformats.org/officeDocument/2006/relationships/slide" Target="/ppt/slides/slide21.xml" Id="R7ffd49986ad441d1" /><Relationship Type="http://schemas.openxmlformats.org/officeDocument/2006/relationships/slide" Target="/ppt/slides/slide22.xml" Id="Rd270dd2744594a4e" /><Relationship Type="http://schemas.openxmlformats.org/officeDocument/2006/relationships/slide" Target="/ppt/slides/slide23.xml" Id="R79750f498c2047a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4d55a219f2e479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1134e0df5ae4fe3" /><Relationship Type="http://schemas.openxmlformats.org/officeDocument/2006/relationships/notesMaster" Target="/ppt/notesMasters/notesMaster1.xml" Id="R74f195f357594f5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4183e6df74640b3" /><Relationship Type="http://schemas.openxmlformats.org/officeDocument/2006/relationships/notesMaster" Target="/ppt/notesMasters/notesMaster1.xml" Id="R7bc19aa9d132467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1408753736942b9" /><Relationship Type="http://schemas.openxmlformats.org/officeDocument/2006/relationships/notesMaster" Target="/ppt/notesMasters/notesMaster1.xml" Id="Raa62c0b74d62496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a8044155f2a416f" /><Relationship Type="http://schemas.openxmlformats.org/officeDocument/2006/relationships/notesMaster" Target="/ppt/notesMasters/notesMaster1.xml" Id="Reda6b2687f1044a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add6993e3224c16" /><Relationship Type="http://schemas.openxmlformats.org/officeDocument/2006/relationships/notesMaster" Target="/ppt/notesMasters/notesMaster1.xml" Id="R4122f962f94b4ae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960c6f0cb6542be" /><Relationship Type="http://schemas.openxmlformats.org/officeDocument/2006/relationships/notesMaster" Target="/ppt/notesMasters/notesMaster1.xml" Id="R4c3555d3f0a94f9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d57283e3cab4827" /><Relationship Type="http://schemas.openxmlformats.org/officeDocument/2006/relationships/notesMaster" Target="/ppt/notesMasters/notesMaster1.xml" Id="Re24cb7963b2143c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27df653a69f4396" /><Relationship Type="http://schemas.openxmlformats.org/officeDocument/2006/relationships/notesMaster" Target="/ppt/notesMasters/notesMaster1.xml" Id="Rea0c89e6b9ff48a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45814f2e7514ec1" /><Relationship Type="http://schemas.openxmlformats.org/officeDocument/2006/relationships/notesMaster" Target="/ppt/notesMasters/notesMaster1.xml" Id="R2a178e2ee5fe4d0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db588818eb94d18" /><Relationship Type="http://schemas.openxmlformats.org/officeDocument/2006/relationships/notesMaster" Target="/ppt/notesMasters/notesMaster1.xml" Id="R530d6dd6ff51415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ef4e9e935324ff6" /><Relationship Type="http://schemas.openxmlformats.org/officeDocument/2006/relationships/notesMaster" Target="/ppt/notesMasters/notesMaster1.xml" Id="R48d33a5ce128448a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3629879f16b479e" /><Relationship Type="http://schemas.openxmlformats.org/officeDocument/2006/relationships/notesMaster" Target="/ppt/notesMasters/notesMaster1.xml" Id="R788809a9dbb84c7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14276d690c5040f1" /><Relationship Type="http://schemas.openxmlformats.org/officeDocument/2006/relationships/notesMaster" Target="/ppt/notesMasters/notesMaster1.xml" Id="Rb20504dcfa9145c1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df8a951ad7648a2" /><Relationship Type="http://schemas.openxmlformats.org/officeDocument/2006/relationships/notesMaster" Target="/ppt/notesMasters/notesMaster1.xml" Id="R7409e35edaf14313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371d1ed084954169" /><Relationship Type="http://schemas.openxmlformats.org/officeDocument/2006/relationships/notesMaster" Target="/ppt/notesMasters/notesMaster1.xml" Id="R4322bc78ddfa40fb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e138852c47f1439f" /><Relationship Type="http://schemas.openxmlformats.org/officeDocument/2006/relationships/notesMaster" Target="/ppt/notesMasters/notesMaster1.xml" Id="R733d37256ded48a2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5d6ca7b9e234d5e" /><Relationship Type="http://schemas.openxmlformats.org/officeDocument/2006/relationships/notesMaster" Target="/ppt/notesMasters/notesMaster1.xml" Id="R0f205fabf3964078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b6c4340ddd2943f6" /><Relationship Type="http://schemas.openxmlformats.org/officeDocument/2006/relationships/notesMaster" Target="/ppt/notesMasters/notesMaster1.xml" Id="Rc3ff0f282dc64926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b548628dd5ca4e9d" /><Relationship Type="http://schemas.openxmlformats.org/officeDocument/2006/relationships/notesMaster" Target="/ppt/notesMasters/notesMaster1.xml" Id="R8a2bd5c6d57d42f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2570aea073b049cc" /><Relationship Type="http://schemas.openxmlformats.org/officeDocument/2006/relationships/notesMaster" Target="/ppt/notesMasters/notesMaster1.xml" Id="R56accb82795c4278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0fc082319a2a47e0" /><Relationship Type="http://schemas.openxmlformats.org/officeDocument/2006/relationships/notesMaster" Target="/ppt/notesMasters/notesMaster1.xml" Id="R11241d5fe169435b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f93513031b494865" /><Relationship Type="http://schemas.openxmlformats.org/officeDocument/2006/relationships/notesMaster" Target="/ppt/notesMasters/notesMaster1.xml" Id="Rdfb58aada1624b98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1078235dddd64abc" /><Relationship Type="http://schemas.openxmlformats.org/officeDocument/2006/relationships/notesMaster" Target="/ppt/notesMasters/notesMaster1.xml" Id="R9f569338535e4d4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9bd69164fc2472f" /><Relationship Type="http://schemas.openxmlformats.org/officeDocument/2006/relationships/image" Target="/ppt/media/image.png" Id="R1d8ba3c0e9314f7a" /><Relationship Type="http://schemas.openxmlformats.org/officeDocument/2006/relationships/image" Target="/ppt/media/image2.png" Id="Rfc67486497e94923" /><Relationship Type="http://schemas.openxmlformats.org/officeDocument/2006/relationships/image" Target="/ppt/media/image.jpeg" Id="Rc4e9b191ed754c20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f7729fe93874ac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d8ba3c0e9314f7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c67486497e9492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4e9b191ed754c20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136a84602be49b0" /><Relationship Type="http://schemas.openxmlformats.org/officeDocument/2006/relationships/slideLayout" Target="/ppt/slideLayouts/slideLayout1.xml" Id="R1ab9793ca8504c5c" /><Relationship Type="http://schemas.openxmlformats.org/officeDocument/2006/relationships/slideLayout" Target="/ppt/slideLayouts/slideLayout2.xml" Id="R6ba8ba1d946344c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ab9793ca8504c5c"/>
    <p:sldLayoutId xmlns:r="http://schemas.openxmlformats.org/officeDocument/2006/relationships" id="2147483650" r:id="R6ba8ba1d946344c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d2f12382634191" /><Relationship Type="http://schemas.openxmlformats.org/officeDocument/2006/relationships/notesSlide" Target="/ppt/notesSlides/notesSlide1.xml" Id="Rbfc1ae245f5b402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7f770650414e83" /><Relationship Type="http://schemas.openxmlformats.org/officeDocument/2006/relationships/notesSlide" Target="/ppt/notesSlides/notesSlide2.xml" Id="Rbfe70e0713724be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9f17f085794e8b" /><Relationship Type="http://schemas.openxmlformats.org/officeDocument/2006/relationships/notesSlide" Target="/ppt/notesSlides/notesSlide3.xml" Id="R5917a31366cb4ec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113ccd8e3d4ba8" /><Relationship Type="http://schemas.openxmlformats.org/officeDocument/2006/relationships/notesSlide" Target="/ppt/notesSlides/notesSlide4.xml" Id="Rc5bf7e867e6049a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0d9ca792774ae8" /><Relationship Type="http://schemas.openxmlformats.org/officeDocument/2006/relationships/notesSlide" Target="/ppt/notesSlides/notesSlide5.xml" Id="R418829be8dbe416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4b7fda645c4a1d" /><Relationship Type="http://schemas.openxmlformats.org/officeDocument/2006/relationships/notesSlide" Target="/ppt/notesSlides/notesSlide6.xml" Id="R5aee4479c9314e6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8886655a7e4c59" /><Relationship Type="http://schemas.openxmlformats.org/officeDocument/2006/relationships/notesSlide" Target="/ppt/notesSlides/notesSlide7.xml" Id="Rb98d92ef4749481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e569358da9456d" /><Relationship Type="http://schemas.openxmlformats.org/officeDocument/2006/relationships/notesSlide" Target="/ppt/notesSlides/notesSlide8.xml" Id="Rb2927765b71845d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b80e9b00f04b35" /><Relationship Type="http://schemas.openxmlformats.org/officeDocument/2006/relationships/notesSlide" Target="/ppt/notesSlides/notesSlide9.xml" Id="R764f3fefd96c4dd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3880c4aa694370" /><Relationship Type="http://schemas.openxmlformats.org/officeDocument/2006/relationships/notesSlide" Target="/ppt/notesSlides/notesSlide10.xml" Id="Rd5a67f7655e341e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32dffb2a8d43ba" /><Relationship Type="http://schemas.openxmlformats.org/officeDocument/2006/relationships/notesSlide" Target="/ppt/notesSlides/notesSlide11.xml" Id="R9b6cf4016f874fe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7fecc8002e44b3" /><Relationship Type="http://schemas.openxmlformats.org/officeDocument/2006/relationships/notesSlide" Target="/ppt/notesSlides/notesSlide12.xml" Id="R13ca5c82ba33494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7e84f29458479b" /><Relationship Type="http://schemas.openxmlformats.org/officeDocument/2006/relationships/notesSlide" Target="/ppt/notesSlides/notesSlide13.xml" Id="Rd36e4a1ecf924cb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d8b6547aee406b" /><Relationship Type="http://schemas.openxmlformats.org/officeDocument/2006/relationships/notesSlide" Target="/ppt/notesSlides/notesSlide14.xml" Id="R433d3e57c9b34a1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55d79e631c4d6c" /><Relationship Type="http://schemas.openxmlformats.org/officeDocument/2006/relationships/notesSlide" Target="/ppt/notesSlides/notesSlide15.xml" Id="R9a43d0b01b03485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2c43f15ae24b77" /><Relationship Type="http://schemas.openxmlformats.org/officeDocument/2006/relationships/notesSlide" Target="/ppt/notesSlides/notesSlide16.xml" Id="R5538f8c393304b68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02e742c7cb4e29" /><Relationship Type="http://schemas.openxmlformats.org/officeDocument/2006/relationships/notesSlide" Target="/ppt/notesSlides/notesSlide17.xml" Id="R4031601df08b4ac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786e6959214043" /><Relationship Type="http://schemas.openxmlformats.org/officeDocument/2006/relationships/notesSlide" Target="/ppt/notesSlides/notesSlide18.xml" Id="R109f47d3c6ef4958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fc5eeb1b2d4538" /><Relationship Type="http://schemas.openxmlformats.org/officeDocument/2006/relationships/notesSlide" Target="/ppt/notesSlides/notesSlide19.xml" Id="Rf3ac3b5097a14bd6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664106a9e147cd" /><Relationship Type="http://schemas.openxmlformats.org/officeDocument/2006/relationships/notesSlide" Target="/ppt/notesSlides/notesSlide20.xml" Id="Rdfd5e742a020441a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717b0d7259407c" /><Relationship Type="http://schemas.openxmlformats.org/officeDocument/2006/relationships/notesSlide" Target="/ppt/notesSlides/notesSlide21.xml" Id="R5f64cd24733f43c3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ab59a0f62740eb" /><Relationship Type="http://schemas.openxmlformats.org/officeDocument/2006/relationships/notesSlide" Target="/ppt/notesSlides/notesSlide22.xml" Id="R72be4fb5a6c949d5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faab9da3ab4f14" /><Relationship Type="http://schemas.openxmlformats.org/officeDocument/2006/relationships/notesSlide" Target="/ppt/notesSlides/notesSlide23.xml" Id="R7ea2c3ca786b44f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約伯記第32章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32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32:1  |  Job 32:1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於是這三個人，因約伯自以為義就不再回答他。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these three men ceased to answer Job, because he was righteous in his own eyes.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32:2  |  Job 32:2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那時有布西人蘭族巴拉迦的兒子以利戶向約伯發怒；因約伯自以為義，不以神為義。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was kindled the wrath of Elihu the son of Barachel the Buzite, of the kindred of Ram: against Job was his wrath kindled, because he justified himself rather than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32:3  |  Job 32:3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他又向約伯的三個朋友發怒；因為他們想不出回答的話來，仍以約伯為有罪。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Also against his three friends was his wrath kindled, because they had found no answer, and yet had condemned Job.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32:4  |  Job 32:4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以利戶要與約伯說話，就等候他們，因為他們比自己年老。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Elihu had waited till Job had spoken, because they were elder than he.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32:5  |  Job 32:5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以利戶見這三個人口中無話回答，就怒氣發作。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Elihu saw that there was no answer in the mouth of these three men, then his wrath was kindled.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32:6  |  Job 32:6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布西人巴拉迦的兒子以利戶回答說： 我年輕，你們老邁； 因此我退讓，不敢向你們陳說我的意見。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Elihu the son of Barachel the Buzite answered and said, I am young, and ye are very old; wherefore I was afraid, and durst not shew you mine opinion.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32:7  |  Job 32:7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我說，年老的當先說話； 壽高的當以智慧教訓人。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said, Days should speak, and multitude of years should teach wisdom.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32:8  |  Job 32:8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但在人裏面有靈； 全能者的氣使人有聰明。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there is a spirit in man: and the inspiration of the Almighty giveth them understanding.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32:9  |  Job 32:9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尊貴的不都有智慧； 壽高的不都能明白公平。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Great men are not always wise: neither do the aged understand judgment.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32:10  |  Job 32:10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因此我說：你們要聽我言； 我也要陳說我的意見。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I said, Hearken to me; I also will shew mine opinion.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32:11  |  Job 32:11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你們查究所要說的話； 那時我等候你們的話， 側耳聽你們的辯論，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I waited for your words; I gave ear to your reasons, whilst ye searched out what to say.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32:12  |  Job 32:12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留心聽你們； 誰知你們中間無一人折服約伯， 駁倒他的話。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I attended unto you, and, behold, there was none of you that convinced Job, or that answered his words: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32:13  |  Job 32:13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你們切不可說：我們尋得智慧； 神能勝他，人卻不能。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Lest ye should say, We have found out wisdom: God thrusteth him down, not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32:14  |  Job 32:14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約伯沒有向我爭辯； 我也不用你們的話回答他。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he hath not directed his words against me: neither will I answer him with your speeches.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32:15  |  Job 32:15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他們驚奇不再回答， 一言不發。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were amazed, they answered no more: they left off speaking.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32:16  |  Job 32:16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我豈因他們不說話， 站住不再回答，仍舊等候呢？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I had waited, (for they spake not, but stood still, and answered no more;)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32:17  |  Job 32:17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我也要回答我的一分話， 陳說我的意見。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said, I will answer also my part, I also will shew mine opinion.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32:18  |  Job 32:18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因為我的言語滿懷； 我裏面的靈激動我。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am full of matter, the spirit within me constraineth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32:19  |  Job 32:19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我的胸懷如盛酒[之囊]沒有出氣之縫， 又如新皮袋快要破裂。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my belly is as wine which hath no vent; it is ready to burst like new bottles.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32:20  |  Job 32:20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我要說話，使我舒暢； 我要開口回答。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speak, that I may be refreshed: I will open my lips and answer.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32:21  |  Job 32:21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我必不看人的情面， 也不奉承人。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me not, I pray you, accept any man’s person, neither let me give flattering titles unto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32:22  |  Job 32:22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我不曉得奉承； [若奉承]，造我的主必快快除滅我。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know not to give flattering titles; in so doing my maker would soon take me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2026-08-26T10:27:55.8390000Z</dcterms:created>
  <dcterms:modified xsi:type="dcterms:W3CDTF">2026-08-26T10:27:55.8390000Z</dcterms:modified>
</coreProperties>
</file>