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8135b59441447f1" /><Relationship Type="http://schemas.openxmlformats.org/officeDocument/2006/relationships/extended-properties" Target="/docProps/app.xml" Id="Rcd0ebb26a6724f01" /><Relationship Type="http://schemas.openxmlformats.org/officeDocument/2006/relationships/officeDocument" Target="/ppt/presentation.xml" Id="R9aab2fcddde04d4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abc081c08b94a36"/>
  </p:sldMasterIdLst>
  <p:notesMasterIdLst>
    <p:notesMasterId xmlns:r="http://schemas.openxmlformats.org/officeDocument/2006/relationships" r:id="R10c1ac8872f04816"/>
  </p:notesMasterIdLst>
  <p:sldIdLst>
    <p:sldId xmlns:r="http://schemas.openxmlformats.org/officeDocument/2006/relationships" id="256" r:id="R3c022d6912d54755"/>
    <p:sldId xmlns:r="http://schemas.openxmlformats.org/officeDocument/2006/relationships" id="257" r:id="R28a52a9b1e4b4af7"/>
    <p:sldId xmlns:r="http://schemas.openxmlformats.org/officeDocument/2006/relationships" id="258" r:id="Ra481abd6cff84d3e"/>
    <p:sldId xmlns:r="http://schemas.openxmlformats.org/officeDocument/2006/relationships" id="259" r:id="R50f4f823080b42fe"/>
    <p:sldId xmlns:r="http://schemas.openxmlformats.org/officeDocument/2006/relationships" id="260" r:id="Rfd62870575544d81"/>
    <p:sldId xmlns:r="http://schemas.openxmlformats.org/officeDocument/2006/relationships" id="261" r:id="R21254cc29d464b86"/>
    <p:sldId xmlns:r="http://schemas.openxmlformats.org/officeDocument/2006/relationships" id="262" r:id="Refebe0069f86467c"/>
    <p:sldId xmlns:r="http://schemas.openxmlformats.org/officeDocument/2006/relationships" id="263" r:id="Rc0ff1a7228314f3e"/>
    <p:sldId xmlns:r="http://schemas.openxmlformats.org/officeDocument/2006/relationships" id="264" r:id="Rb458e3882fbb4764"/>
    <p:sldId xmlns:r="http://schemas.openxmlformats.org/officeDocument/2006/relationships" id="265" r:id="R97056c0940b64e83"/>
    <p:sldId xmlns:r="http://schemas.openxmlformats.org/officeDocument/2006/relationships" id="266" r:id="R763f33d5c9f440da"/>
    <p:sldId xmlns:r="http://schemas.openxmlformats.org/officeDocument/2006/relationships" id="267" r:id="Rd18e978c6ada40c6"/>
    <p:sldId xmlns:r="http://schemas.openxmlformats.org/officeDocument/2006/relationships" id="268" r:id="R060d38406c8545bf"/>
    <p:sldId xmlns:r="http://schemas.openxmlformats.org/officeDocument/2006/relationships" id="269" r:id="R3f60ad0c37a64b9a"/>
    <p:sldId xmlns:r="http://schemas.openxmlformats.org/officeDocument/2006/relationships" id="270" r:id="Rc3d5266baa1d414e"/>
    <p:sldId xmlns:r="http://schemas.openxmlformats.org/officeDocument/2006/relationships" id="271" r:id="Ra36605661b9a499a"/>
    <p:sldId xmlns:r="http://schemas.openxmlformats.org/officeDocument/2006/relationships" id="272" r:id="Re7ca925bd3aa4e85"/>
    <p:sldId xmlns:r="http://schemas.openxmlformats.org/officeDocument/2006/relationships" id="273" r:id="Rbc6587cec8b54df6"/>
    <p:sldId xmlns:r="http://schemas.openxmlformats.org/officeDocument/2006/relationships" id="274" r:id="R2c65e9937c2642ed"/>
    <p:sldId xmlns:r="http://schemas.openxmlformats.org/officeDocument/2006/relationships" id="275" r:id="Rf8827f9e35124421"/>
    <p:sldId xmlns:r="http://schemas.openxmlformats.org/officeDocument/2006/relationships" id="276" r:id="R2cec0794dd174bca"/>
    <p:sldId xmlns:r="http://schemas.openxmlformats.org/officeDocument/2006/relationships" id="277" r:id="Rafe856475a324fe3"/>
    <p:sldId xmlns:r="http://schemas.openxmlformats.org/officeDocument/2006/relationships" id="278" r:id="Rb4178261ead446c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7d613d3f38c4732" /><Relationship Type="http://schemas.openxmlformats.org/officeDocument/2006/relationships/slideMaster" Target="/ppt/slideMasters/slideMaster1.xml" Id="Rbabc081c08b94a36" /><Relationship Type="http://schemas.openxmlformats.org/officeDocument/2006/relationships/notesMaster" Target="/ppt/notesMasters/notesMaster1.xml" Id="R10c1ac8872f04816" /><Relationship Type="http://schemas.openxmlformats.org/officeDocument/2006/relationships/presProps" Target="/ppt/presProps.xml" Id="Rf54fc822e95c4eff" /><Relationship Type="http://schemas.openxmlformats.org/officeDocument/2006/relationships/tableStyles" Target="/ppt/tableStyles.xml" Id="Rd7c6238cc9834333" /><Relationship Type="http://schemas.openxmlformats.org/officeDocument/2006/relationships/slide" Target="/ppt/slides/slide1.xml" Id="R3c022d6912d54755" /><Relationship Type="http://schemas.openxmlformats.org/officeDocument/2006/relationships/slide" Target="/ppt/slides/slide2.xml" Id="R28a52a9b1e4b4af7" /><Relationship Type="http://schemas.openxmlformats.org/officeDocument/2006/relationships/slide" Target="/ppt/slides/slide3.xml" Id="Ra481abd6cff84d3e" /><Relationship Type="http://schemas.openxmlformats.org/officeDocument/2006/relationships/slide" Target="/ppt/slides/slide4.xml" Id="R50f4f823080b42fe" /><Relationship Type="http://schemas.openxmlformats.org/officeDocument/2006/relationships/slide" Target="/ppt/slides/slide5.xml" Id="Rfd62870575544d81" /><Relationship Type="http://schemas.openxmlformats.org/officeDocument/2006/relationships/slide" Target="/ppt/slides/slide6.xml" Id="R21254cc29d464b86" /><Relationship Type="http://schemas.openxmlformats.org/officeDocument/2006/relationships/slide" Target="/ppt/slides/slide7.xml" Id="Refebe0069f86467c" /><Relationship Type="http://schemas.openxmlformats.org/officeDocument/2006/relationships/slide" Target="/ppt/slides/slide8.xml" Id="Rc0ff1a7228314f3e" /><Relationship Type="http://schemas.openxmlformats.org/officeDocument/2006/relationships/slide" Target="/ppt/slides/slide9.xml" Id="Rb458e3882fbb4764" /><Relationship Type="http://schemas.openxmlformats.org/officeDocument/2006/relationships/slide" Target="/ppt/slides/slide10.xml" Id="R97056c0940b64e83" /><Relationship Type="http://schemas.openxmlformats.org/officeDocument/2006/relationships/slide" Target="/ppt/slides/slide11.xml" Id="R763f33d5c9f440da" /><Relationship Type="http://schemas.openxmlformats.org/officeDocument/2006/relationships/slide" Target="/ppt/slides/slide12.xml" Id="Rd18e978c6ada40c6" /><Relationship Type="http://schemas.openxmlformats.org/officeDocument/2006/relationships/slide" Target="/ppt/slides/slide13.xml" Id="R060d38406c8545bf" /><Relationship Type="http://schemas.openxmlformats.org/officeDocument/2006/relationships/slide" Target="/ppt/slides/slide14.xml" Id="R3f60ad0c37a64b9a" /><Relationship Type="http://schemas.openxmlformats.org/officeDocument/2006/relationships/slide" Target="/ppt/slides/slide15.xml" Id="Rc3d5266baa1d414e" /><Relationship Type="http://schemas.openxmlformats.org/officeDocument/2006/relationships/slide" Target="/ppt/slides/slide16.xml" Id="Ra36605661b9a499a" /><Relationship Type="http://schemas.openxmlformats.org/officeDocument/2006/relationships/slide" Target="/ppt/slides/slide17.xml" Id="Re7ca925bd3aa4e85" /><Relationship Type="http://schemas.openxmlformats.org/officeDocument/2006/relationships/slide" Target="/ppt/slides/slide18.xml" Id="Rbc6587cec8b54df6" /><Relationship Type="http://schemas.openxmlformats.org/officeDocument/2006/relationships/slide" Target="/ppt/slides/slide19.xml" Id="R2c65e9937c2642ed" /><Relationship Type="http://schemas.openxmlformats.org/officeDocument/2006/relationships/slide" Target="/ppt/slides/slide20.xml" Id="Rf8827f9e35124421" /><Relationship Type="http://schemas.openxmlformats.org/officeDocument/2006/relationships/slide" Target="/ppt/slides/slide21.xml" Id="R2cec0794dd174bca" /><Relationship Type="http://schemas.openxmlformats.org/officeDocument/2006/relationships/slide" Target="/ppt/slides/slide22.xml" Id="Rafe856475a324fe3" /><Relationship Type="http://schemas.openxmlformats.org/officeDocument/2006/relationships/slide" Target="/ppt/slides/slide23.xml" Id="Rb4178261ead446c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30ee2996c8a42f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3cd4cbfab0f487b" /><Relationship Type="http://schemas.openxmlformats.org/officeDocument/2006/relationships/notesMaster" Target="/ppt/notesMasters/notesMaster1.xml" Id="R4e5046d5ab3945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c020ebed8b44f5e" /><Relationship Type="http://schemas.openxmlformats.org/officeDocument/2006/relationships/notesMaster" Target="/ppt/notesMasters/notesMaster1.xml" Id="Rca3e4ef2c76c455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74bcec33d134dea" /><Relationship Type="http://schemas.openxmlformats.org/officeDocument/2006/relationships/notesMaster" Target="/ppt/notesMasters/notesMaster1.xml" Id="Rc55ea8d96c504b5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a703e4c8832446a" /><Relationship Type="http://schemas.openxmlformats.org/officeDocument/2006/relationships/notesMaster" Target="/ppt/notesMasters/notesMaster1.xml" Id="R8dd00a99714a416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31d642524cc4b8f" /><Relationship Type="http://schemas.openxmlformats.org/officeDocument/2006/relationships/notesMaster" Target="/ppt/notesMasters/notesMaster1.xml" Id="R0e4f68ec91d34be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2064a5327a4c1a" /><Relationship Type="http://schemas.openxmlformats.org/officeDocument/2006/relationships/notesMaster" Target="/ppt/notesMasters/notesMaster1.xml" Id="Re554554b40fb480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8f61768ad054933" /><Relationship Type="http://schemas.openxmlformats.org/officeDocument/2006/relationships/notesMaster" Target="/ppt/notesMasters/notesMaster1.xml" Id="Rc114a59b6a35460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22e6c572fb84cfb" /><Relationship Type="http://schemas.openxmlformats.org/officeDocument/2006/relationships/notesMaster" Target="/ppt/notesMasters/notesMaster1.xml" Id="R56d601372201402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3c5abffa36a4614" /><Relationship Type="http://schemas.openxmlformats.org/officeDocument/2006/relationships/notesMaster" Target="/ppt/notesMasters/notesMaster1.xml" Id="R0f25895e7af54da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76900ce500a417e" /><Relationship Type="http://schemas.openxmlformats.org/officeDocument/2006/relationships/notesMaster" Target="/ppt/notesMasters/notesMaster1.xml" Id="Raa1bea5a0bae4e0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ebac0c8f3db4299" /><Relationship Type="http://schemas.openxmlformats.org/officeDocument/2006/relationships/notesMaster" Target="/ppt/notesMasters/notesMaster1.xml" Id="Rdf515c18479d4ad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b9b5cc5360d4127" /><Relationship Type="http://schemas.openxmlformats.org/officeDocument/2006/relationships/notesMaster" Target="/ppt/notesMasters/notesMaster1.xml" Id="R932007de879b4c9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0d52dd1bf0b4f28" /><Relationship Type="http://schemas.openxmlformats.org/officeDocument/2006/relationships/notesMaster" Target="/ppt/notesMasters/notesMaster1.xml" Id="Rd94e65d285ea413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814f29f90e644ff" /><Relationship Type="http://schemas.openxmlformats.org/officeDocument/2006/relationships/notesMaster" Target="/ppt/notesMasters/notesMaster1.xml" Id="Rf77fa3d464ed40f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216e37db1844a27" /><Relationship Type="http://schemas.openxmlformats.org/officeDocument/2006/relationships/notesMaster" Target="/ppt/notesMasters/notesMaster1.xml" Id="R8dff005d9f854a3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5fd82973f9e4f44" /><Relationship Type="http://schemas.openxmlformats.org/officeDocument/2006/relationships/notesMaster" Target="/ppt/notesMasters/notesMaster1.xml" Id="Ra5f202da7d5d4a4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be8b95fbda14cb9" /><Relationship Type="http://schemas.openxmlformats.org/officeDocument/2006/relationships/notesMaster" Target="/ppt/notesMasters/notesMaster1.xml" Id="R05cdef6a43e34d6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93bc9240540478f" /><Relationship Type="http://schemas.openxmlformats.org/officeDocument/2006/relationships/notesMaster" Target="/ppt/notesMasters/notesMaster1.xml" Id="R9a602ad9228c4e8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f468e4874c247ef" /><Relationship Type="http://schemas.openxmlformats.org/officeDocument/2006/relationships/notesMaster" Target="/ppt/notesMasters/notesMaster1.xml" Id="R7fb9c1666f5b43c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78c074114574327" /><Relationship Type="http://schemas.openxmlformats.org/officeDocument/2006/relationships/notesMaster" Target="/ppt/notesMasters/notesMaster1.xml" Id="R277557eb56954d4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fc83ee964f44532" /><Relationship Type="http://schemas.openxmlformats.org/officeDocument/2006/relationships/notesMaster" Target="/ppt/notesMasters/notesMaster1.xml" Id="R8572aacdc6b0416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d710fd5555e4b51" /><Relationship Type="http://schemas.openxmlformats.org/officeDocument/2006/relationships/notesMaster" Target="/ppt/notesMasters/notesMaster1.xml" Id="Rbfc16df1244047c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8f047759dc2412a" /><Relationship Type="http://schemas.openxmlformats.org/officeDocument/2006/relationships/notesMaster" Target="/ppt/notesMasters/notesMaster1.xml" Id="R30f0e4eb4b7d4cc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a38130aed6b400f" /><Relationship Type="http://schemas.openxmlformats.org/officeDocument/2006/relationships/image" Target="/ppt/media/image.png" Id="R6837a0afe713464d" /><Relationship Type="http://schemas.openxmlformats.org/officeDocument/2006/relationships/image" Target="/ppt/media/image2.png" Id="Rfb2884118d4c4f15" /><Relationship Type="http://schemas.openxmlformats.org/officeDocument/2006/relationships/image" Target="/ppt/media/image.jpeg" Id="Rc83fea7ec4464ff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baec5d6a8194c5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837a0afe713464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b2884118d4c4f1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3fea7ec4464ff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4e9b4022eaf4789" /><Relationship Type="http://schemas.openxmlformats.org/officeDocument/2006/relationships/slideLayout" Target="/ppt/slideLayouts/slideLayout1.xml" Id="R75f2d00832844771" /><Relationship Type="http://schemas.openxmlformats.org/officeDocument/2006/relationships/slideLayout" Target="/ppt/slideLayouts/slideLayout2.xml" Id="R79bf7ee6fa444e8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5f2d00832844771"/>
    <p:sldLayoutId xmlns:r="http://schemas.openxmlformats.org/officeDocument/2006/relationships" id="2147483650" r:id="R79bf7ee6fa444e8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99bcc701bc44c4" /><Relationship Type="http://schemas.openxmlformats.org/officeDocument/2006/relationships/notesSlide" Target="/ppt/notesSlides/notesSlide1.xml" Id="R826d7050a60b432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d8a66ce5c14ef9" /><Relationship Type="http://schemas.openxmlformats.org/officeDocument/2006/relationships/notesSlide" Target="/ppt/notesSlides/notesSlide2.xml" Id="R044d449d39174e1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4e86876d38428c" /><Relationship Type="http://schemas.openxmlformats.org/officeDocument/2006/relationships/notesSlide" Target="/ppt/notesSlides/notesSlide3.xml" Id="R7d0af295e444489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a17fe676054430" /><Relationship Type="http://schemas.openxmlformats.org/officeDocument/2006/relationships/notesSlide" Target="/ppt/notesSlides/notesSlide4.xml" Id="R6aef13c55db04db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786c0d0be644a9" /><Relationship Type="http://schemas.openxmlformats.org/officeDocument/2006/relationships/notesSlide" Target="/ppt/notesSlides/notesSlide5.xml" Id="R501001f8fb45457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de9732c18c45c3" /><Relationship Type="http://schemas.openxmlformats.org/officeDocument/2006/relationships/notesSlide" Target="/ppt/notesSlides/notesSlide6.xml" Id="R7dd1e35974b94fc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46667a8c5a40c2" /><Relationship Type="http://schemas.openxmlformats.org/officeDocument/2006/relationships/notesSlide" Target="/ppt/notesSlides/notesSlide7.xml" Id="R5e38b82f48ed466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9ab9a0b5524083" /><Relationship Type="http://schemas.openxmlformats.org/officeDocument/2006/relationships/notesSlide" Target="/ppt/notesSlides/notesSlide8.xml" Id="R932e76a3c7bc462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d91601a9de4239" /><Relationship Type="http://schemas.openxmlformats.org/officeDocument/2006/relationships/notesSlide" Target="/ppt/notesSlides/notesSlide9.xml" Id="R7a9e1fabaf99438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649a2989834e41" /><Relationship Type="http://schemas.openxmlformats.org/officeDocument/2006/relationships/notesSlide" Target="/ppt/notesSlides/notesSlide10.xml" Id="R5abf81f66f7841a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e43df3436a4862" /><Relationship Type="http://schemas.openxmlformats.org/officeDocument/2006/relationships/notesSlide" Target="/ppt/notesSlides/notesSlide11.xml" Id="Rf73e0b6f7f16429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f57c59e3204651" /><Relationship Type="http://schemas.openxmlformats.org/officeDocument/2006/relationships/notesSlide" Target="/ppt/notesSlides/notesSlide12.xml" Id="Rb99f18925e2c49a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1078df28da418c" /><Relationship Type="http://schemas.openxmlformats.org/officeDocument/2006/relationships/notesSlide" Target="/ppt/notesSlides/notesSlide13.xml" Id="R15514725f4484b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0fa5d555f94cce" /><Relationship Type="http://schemas.openxmlformats.org/officeDocument/2006/relationships/notesSlide" Target="/ppt/notesSlides/notesSlide14.xml" Id="Rec72873d74e346d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7859e9653c4b44" /><Relationship Type="http://schemas.openxmlformats.org/officeDocument/2006/relationships/notesSlide" Target="/ppt/notesSlides/notesSlide15.xml" Id="Rd27a2568d93a4b8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831e172da349db" /><Relationship Type="http://schemas.openxmlformats.org/officeDocument/2006/relationships/notesSlide" Target="/ppt/notesSlides/notesSlide16.xml" Id="Re3f2bc4147ad415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c9df57a0aa400e" /><Relationship Type="http://schemas.openxmlformats.org/officeDocument/2006/relationships/notesSlide" Target="/ppt/notesSlides/notesSlide17.xml" Id="R9e68480ea582429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43ded28cd24f16" /><Relationship Type="http://schemas.openxmlformats.org/officeDocument/2006/relationships/notesSlide" Target="/ppt/notesSlides/notesSlide18.xml" Id="R332bde12c34f4e8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8344804d974bcd" /><Relationship Type="http://schemas.openxmlformats.org/officeDocument/2006/relationships/notesSlide" Target="/ppt/notesSlides/notesSlide19.xml" Id="Rdb8300329be9455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055e0a524d4b6a" /><Relationship Type="http://schemas.openxmlformats.org/officeDocument/2006/relationships/notesSlide" Target="/ppt/notesSlides/notesSlide20.xml" Id="R083d4fe4825843e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7fb2765dfe4b78" /><Relationship Type="http://schemas.openxmlformats.org/officeDocument/2006/relationships/notesSlide" Target="/ppt/notesSlides/notesSlide21.xml" Id="R79d873291001426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b60a61655a4ee2" /><Relationship Type="http://schemas.openxmlformats.org/officeDocument/2006/relationships/notesSlide" Target="/ppt/notesSlides/notesSlide22.xml" Id="Reb60507a05f4472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a111a14ac84168" /><Relationship Type="http://schemas.openxmlformats.org/officeDocument/2006/relationships/notesSlide" Target="/ppt/notesSlides/notesSlide23.xml" Id="R4e58547591aa481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Ruth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  |  Ruth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當士師秉政的時候，國中遭遇饑荒。在猶大的伯利恆，有一個人帶着妻子和兩個兒子往摩押地去寄居。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it came to pass in the days when the judges ruled, that there was a famine in the land. And a certain man of Beth-lehem-judah went to sojourn in the country of Moab, he, and his wife, and his two sons.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1:2  |  Ruth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這人名叫以利米勒，他的妻名叫拿俄米；他兩個兒子，一個名叫瑪倫，一個名叫基連，都是猶大伯利恆的以法他人。他們到了摩押地，就住在那裏。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name of the man was Elimelech, and the name of his wife Naomi, and the name of his two sons Mahlon and Chilion, Ephrathites of Beth-lehem-judah. And they came into the country of Moab, and continued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1:3  |  Ruth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後來拿俄米的丈夫以利米勒死了，剩下婦人和她兩個兒子。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Elimelech Naomi’s husband died; and she was left, and her two sons.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1:4  |  Ruth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這兩個兒子娶了摩押女子為妻，一個名叫俄珥巴，一個名叫路得，在那裏住了約有十年。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took them wives of the women of Moab; the name of the one was Orpah, and the name of the other Ruth: and they dwelled there about ten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1:5  |  Ruth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瑪倫和基連二人也死了，剩下拿俄米，沒有丈夫，也沒有兒子。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Mahlon and Chilion died also both of them; and the woman was left of her two sons and her husband.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1:6  |  Ruth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她就與兩個兒婦起身，要從摩押地歸回；因為她在摩押地聽見耶和華眷顧自己的百姓，賜糧食與他們。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she arose with her daughters in law, that she might return from the country of Moab: for she had heard in the country of Moab how that the LORD had visited his people in giving them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1:7  |  Ruth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於是她和兩個兒婦起行離開所住的地方，要回猶大地去。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she went forth out of the place where she was, and her two daughters in law with her; and they went on the way to return unto the land of Judah.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1:8  |  Ruth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拿俄米對兩個兒婦說：「你們各人回娘家去吧。願耶和華恩待你們，像你們恩待已死的人與我一樣！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Naomi said unto her two daughters in law, Go, return each to her mother’s house: the LORD deal kindly with you, as ye have dealt with the dead, and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1:9  |  Ruth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願耶和華使你們各在新夫家中得平安！」於是拿俄米與她們親嘴。她們就放聲而哭，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grant you that ye may find rest, each of you in the house of her husband. Then she kissed them; and they lifted up their voice, and wept.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1:10  |  Ruth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說：「不然，我們必與你一同回你本國去。」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unto her, Surely we will return with thee unto thy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1:11  |  Ruth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拿俄米說：「我女兒們哪，回去吧！為何要跟我去呢？我還能生子作你們的丈夫嗎？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Naomi said, Turn again, my daughters: why will ye go with me? are there yet any more sons in my womb, that they may be your husbands?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1:12  |  Ruth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我女兒們哪，回去吧！我年紀老邁，不能再有丈夫；即或說，我還有指望，今夜有丈夫可以生子，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again, my daughters, go your way; for I am too old to have an husband. If I should say, I have hope, if I should have an husband also to night, and should also bear sons;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1:13  |  Ruth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你們豈能等着他們長大呢？你們豈能等着他們不嫁別人呢？我女兒們哪，不要這樣。我為你們的緣故甚是愁苦，因為耶和華伸手攻擊我。」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Would ye tarry for them till they were grown? would ye stay for them from having husbands? nay, my daughters; for it grieveth me much for your sakes that the hand of the LORD is gone out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1:14  |  Ruth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兩個兒婦又放聲而哭，俄珥巴與婆婆親嘴[而別]，只是路得捨不得拿俄米。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lifted up their voice, and wept again: and Orpah kissed her mother in law; but Ruth clave unto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1:15  |  Ruth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拿俄米說：「看哪，你嫂子已經回她本國和她[所拜]的神那裏去了，你也跟着你嫂子回去吧！」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said, Behold, thy sister in law is gone back unto her people, and unto her gods: return thou after thy sister in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1:16  |  Ruth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路得說：「不要催我回去不跟隨你。你往哪裏去，我也往那裏去；你在哪裏住宿，我也在那裏住宿；你的國就是我的國，你的神就是我的神。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Ruth said, Intreat me not to leave thee, or to return from following after thee: for whither thou goest, I will go; and where thou lodgest, I will lodge: thy people shall be my people, and thy God my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1:17  |  Ruth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你在哪裏死，我也在那裏死，也葬在那裏。除非死能使你我相離！不然，願耶和華重重地降罰與我。」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thou diest, will I die, and there will I be buried: the LORD do so to me, and more also, if ought but death part thee and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1:18  |  Ruth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拿俄米見路得定意要跟隨自己去，就不再勸她了。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she saw that she was stedfastly minded to go with her, then she left speaking unto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1:19  |  Ruth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於是二人同行，來到伯利恆。她們到了伯利恆，合城的人就都驚訝。婦女們說：「這是拿俄米嗎？」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they two went until they came to Beth-lehem. And it came to pass, when they were come to Beth-lehem, that all the city was moved about them, and they said, Is this Naomi?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1:20  |  Ruth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拿俄米對她們說：「不要叫我拿俄米，要叫我瑪拉，因為全能者使我受了大苦。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said unto them, Call me not Naomi, call me Mara: for the Almighty hath dealt very bitterly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1:21  |  Ruth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我滿滿地出去，耶和華使我空空地回來。耶和華降禍與我；全能者使我受苦。既是這樣，你們為何還叫我拿俄米呢？」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went out full, and the LORD hath brought me home again empty: why then call ye me Naomi, seeing the LORD hath testified against me, and the Almighty hath afflicted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路得記 1:22  |  Ruth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拿俄米和她兒婦摩押女子路得，從摩押地回來到伯利恆，正是動手割大麥的時候。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Naomi returned, and Ruth the Moabitess, her daughter in law, with her, which returned out of the country of Moab: and they came to Beth-lehem in the beginning of barley harvest.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2026-08-26T10:13:43.4810000Z</dcterms:created>
  <dcterms:modified xsi:type="dcterms:W3CDTF">2026-08-26T10:13:43.4810000Z</dcterms:modified>
</coreProperties>
</file>