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dd9c7f2d0b2496a" /><Relationship Type="http://schemas.openxmlformats.org/officeDocument/2006/relationships/extended-properties" Target="/docProps/app.xml" Id="R9287d5ed4d0a48f7" /><Relationship Type="http://schemas.openxmlformats.org/officeDocument/2006/relationships/officeDocument" Target="/ppt/presentation.xml" Id="R4e1aed816810430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8667fbe0fed448b"/>
  </p:sldMasterIdLst>
  <p:notesMasterIdLst>
    <p:notesMasterId xmlns:r="http://schemas.openxmlformats.org/officeDocument/2006/relationships" r:id="Rd609bbf2469f4315"/>
  </p:notesMasterIdLst>
  <p:sldIdLst>
    <p:sldId xmlns:r="http://schemas.openxmlformats.org/officeDocument/2006/relationships" id="256" r:id="R85b31c1066454b47"/>
    <p:sldId xmlns:r="http://schemas.openxmlformats.org/officeDocument/2006/relationships" id="257" r:id="R282d55ff2c0f4368"/>
    <p:sldId xmlns:r="http://schemas.openxmlformats.org/officeDocument/2006/relationships" id="258" r:id="R7e2b73c967ec433c"/>
    <p:sldId xmlns:r="http://schemas.openxmlformats.org/officeDocument/2006/relationships" id="259" r:id="R63c52facecfc4916"/>
    <p:sldId xmlns:r="http://schemas.openxmlformats.org/officeDocument/2006/relationships" id="260" r:id="Rc700d666350f4899"/>
    <p:sldId xmlns:r="http://schemas.openxmlformats.org/officeDocument/2006/relationships" id="261" r:id="R122af7d74d144bdd"/>
    <p:sldId xmlns:r="http://schemas.openxmlformats.org/officeDocument/2006/relationships" id="262" r:id="Rcc91200fee8a4f30"/>
    <p:sldId xmlns:r="http://schemas.openxmlformats.org/officeDocument/2006/relationships" id="263" r:id="R24820ab880334571"/>
    <p:sldId xmlns:r="http://schemas.openxmlformats.org/officeDocument/2006/relationships" id="264" r:id="R8004e903e6014ff3"/>
    <p:sldId xmlns:r="http://schemas.openxmlformats.org/officeDocument/2006/relationships" id="265" r:id="Rf505b5e2e4574dce"/>
    <p:sldId xmlns:r="http://schemas.openxmlformats.org/officeDocument/2006/relationships" id="266" r:id="R73a5f06d71524171"/>
    <p:sldId xmlns:r="http://schemas.openxmlformats.org/officeDocument/2006/relationships" id="267" r:id="R533f3e1f76d245ed"/>
    <p:sldId xmlns:r="http://schemas.openxmlformats.org/officeDocument/2006/relationships" id="268" r:id="Rb6703a7f12984ffb"/>
    <p:sldId xmlns:r="http://schemas.openxmlformats.org/officeDocument/2006/relationships" id="269" r:id="R7b8a8196048d4f3b"/>
    <p:sldId xmlns:r="http://schemas.openxmlformats.org/officeDocument/2006/relationships" id="270" r:id="R17747e8770434705"/>
    <p:sldId xmlns:r="http://schemas.openxmlformats.org/officeDocument/2006/relationships" id="271" r:id="R62e05286b3af44e4"/>
    <p:sldId xmlns:r="http://schemas.openxmlformats.org/officeDocument/2006/relationships" id="272" r:id="Reeade5f1d3544567"/>
    <p:sldId xmlns:r="http://schemas.openxmlformats.org/officeDocument/2006/relationships" id="273" r:id="R21a68cccae4e45c0"/>
    <p:sldId xmlns:r="http://schemas.openxmlformats.org/officeDocument/2006/relationships" id="274" r:id="R8637dcc4ae014df4"/>
    <p:sldId xmlns:r="http://schemas.openxmlformats.org/officeDocument/2006/relationships" id="275" r:id="R4c6aa09691ec4146"/>
    <p:sldId xmlns:r="http://schemas.openxmlformats.org/officeDocument/2006/relationships" id="276" r:id="R99991f19faa24a20"/>
    <p:sldId xmlns:r="http://schemas.openxmlformats.org/officeDocument/2006/relationships" id="277" r:id="R0a8a878245004eb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cb1f2baffb6401d" /><Relationship Type="http://schemas.openxmlformats.org/officeDocument/2006/relationships/slideMaster" Target="/ppt/slideMasters/slideMaster1.xml" Id="R88667fbe0fed448b" /><Relationship Type="http://schemas.openxmlformats.org/officeDocument/2006/relationships/notesMaster" Target="/ppt/notesMasters/notesMaster1.xml" Id="Rd609bbf2469f4315" /><Relationship Type="http://schemas.openxmlformats.org/officeDocument/2006/relationships/presProps" Target="/ppt/presProps.xml" Id="Ra130b68e62844378" /><Relationship Type="http://schemas.openxmlformats.org/officeDocument/2006/relationships/tableStyles" Target="/ppt/tableStyles.xml" Id="Rcf13e94b8a2e4814" /><Relationship Type="http://schemas.openxmlformats.org/officeDocument/2006/relationships/slide" Target="/ppt/slides/slide1.xml" Id="R85b31c1066454b47" /><Relationship Type="http://schemas.openxmlformats.org/officeDocument/2006/relationships/slide" Target="/ppt/slides/slide2.xml" Id="R282d55ff2c0f4368" /><Relationship Type="http://schemas.openxmlformats.org/officeDocument/2006/relationships/slide" Target="/ppt/slides/slide3.xml" Id="R7e2b73c967ec433c" /><Relationship Type="http://schemas.openxmlformats.org/officeDocument/2006/relationships/slide" Target="/ppt/slides/slide4.xml" Id="R63c52facecfc4916" /><Relationship Type="http://schemas.openxmlformats.org/officeDocument/2006/relationships/slide" Target="/ppt/slides/slide5.xml" Id="Rc700d666350f4899" /><Relationship Type="http://schemas.openxmlformats.org/officeDocument/2006/relationships/slide" Target="/ppt/slides/slide6.xml" Id="R122af7d74d144bdd" /><Relationship Type="http://schemas.openxmlformats.org/officeDocument/2006/relationships/slide" Target="/ppt/slides/slide7.xml" Id="Rcc91200fee8a4f30" /><Relationship Type="http://schemas.openxmlformats.org/officeDocument/2006/relationships/slide" Target="/ppt/slides/slide8.xml" Id="R24820ab880334571" /><Relationship Type="http://schemas.openxmlformats.org/officeDocument/2006/relationships/slide" Target="/ppt/slides/slide9.xml" Id="R8004e903e6014ff3" /><Relationship Type="http://schemas.openxmlformats.org/officeDocument/2006/relationships/slide" Target="/ppt/slides/slide10.xml" Id="Rf505b5e2e4574dce" /><Relationship Type="http://schemas.openxmlformats.org/officeDocument/2006/relationships/slide" Target="/ppt/slides/slide11.xml" Id="R73a5f06d71524171" /><Relationship Type="http://schemas.openxmlformats.org/officeDocument/2006/relationships/slide" Target="/ppt/slides/slide12.xml" Id="R533f3e1f76d245ed" /><Relationship Type="http://schemas.openxmlformats.org/officeDocument/2006/relationships/slide" Target="/ppt/slides/slide13.xml" Id="Rb6703a7f12984ffb" /><Relationship Type="http://schemas.openxmlformats.org/officeDocument/2006/relationships/slide" Target="/ppt/slides/slide14.xml" Id="R7b8a8196048d4f3b" /><Relationship Type="http://schemas.openxmlformats.org/officeDocument/2006/relationships/slide" Target="/ppt/slides/slide15.xml" Id="R17747e8770434705" /><Relationship Type="http://schemas.openxmlformats.org/officeDocument/2006/relationships/slide" Target="/ppt/slides/slide16.xml" Id="R62e05286b3af44e4" /><Relationship Type="http://schemas.openxmlformats.org/officeDocument/2006/relationships/slide" Target="/ppt/slides/slide17.xml" Id="Reeade5f1d3544567" /><Relationship Type="http://schemas.openxmlformats.org/officeDocument/2006/relationships/slide" Target="/ppt/slides/slide18.xml" Id="R21a68cccae4e45c0" /><Relationship Type="http://schemas.openxmlformats.org/officeDocument/2006/relationships/slide" Target="/ppt/slides/slide19.xml" Id="R8637dcc4ae014df4" /><Relationship Type="http://schemas.openxmlformats.org/officeDocument/2006/relationships/slide" Target="/ppt/slides/slide20.xml" Id="R4c6aa09691ec4146" /><Relationship Type="http://schemas.openxmlformats.org/officeDocument/2006/relationships/slide" Target="/ppt/slides/slide21.xml" Id="R99991f19faa24a20" /><Relationship Type="http://schemas.openxmlformats.org/officeDocument/2006/relationships/slide" Target="/ppt/slides/slide22.xml" Id="R0a8a878245004eb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74737917038428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172f25b615f4441a" /><Relationship Type="http://schemas.openxmlformats.org/officeDocument/2006/relationships/notesMaster" Target="/ppt/notesMasters/notesMaster1.xml" Id="Rafa276ddb62b4b1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ac8b673bd4140b4" /><Relationship Type="http://schemas.openxmlformats.org/officeDocument/2006/relationships/notesMaster" Target="/ppt/notesMasters/notesMaster1.xml" Id="Rc46b19c7c4c2448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3f806c4aaf7428c" /><Relationship Type="http://schemas.openxmlformats.org/officeDocument/2006/relationships/notesMaster" Target="/ppt/notesMasters/notesMaster1.xml" Id="Rfbd2065acb95455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3f9bc17867f4126" /><Relationship Type="http://schemas.openxmlformats.org/officeDocument/2006/relationships/notesMaster" Target="/ppt/notesMasters/notesMaster1.xml" Id="Re4ae01aa98a1459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58a676d7cb240b1" /><Relationship Type="http://schemas.openxmlformats.org/officeDocument/2006/relationships/notesMaster" Target="/ppt/notesMasters/notesMaster1.xml" Id="R62b5dbe6bfd844a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e90f20fabf14811" /><Relationship Type="http://schemas.openxmlformats.org/officeDocument/2006/relationships/notesMaster" Target="/ppt/notesMasters/notesMaster1.xml" Id="R4a9a4d40603a4f0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2b83d9424614d88" /><Relationship Type="http://schemas.openxmlformats.org/officeDocument/2006/relationships/notesMaster" Target="/ppt/notesMasters/notesMaster1.xml" Id="Rc3b672aaaadf4b1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9a5bf8f5ee64538" /><Relationship Type="http://schemas.openxmlformats.org/officeDocument/2006/relationships/notesMaster" Target="/ppt/notesMasters/notesMaster1.xml" Id="R1567f1b4661345d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2e12e075f844bf9" /><Relationship Type="http://schemas.openxmlformats.org/officeDocument/2006/relationships/notesMaster" Target="/ppt/notesMasters/notesMaster1.xml" Id="Rf17435f350104c3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f7fbd5d56db43c5" /><Relationship Type="http://schemas.openxmlformats.org/officeDocument/2006/relationships/notesMaster" Target="/ppt/notesMasters/notesMaster1.xml" Id="R119913fec80c47c9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39ad9ffcf0543be" /><Relationship Type="http://schemas.openxmlformats.org/officeDocument/2006/relationships/notesMaster" Target="/ppt/notesMasters/notesMaster1.xml" Id="R2ba0fb480324411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71a5956ff0147b4" /><Relationship Type="http://schemas.openxmlformats.org/officeDocument/2006/relationships/notesMaster" Target="/ppt/notesMasters/notesMaster1.xml" Id="R028a6a167bd8428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3cdb56b31714a53" /><Relationship Type="http://schemas.openxmlformats.org/officeDocument/2006/relationships/notesMaster" Target="/ppt/notesMasters/notesMaster1.xml" Id="R31a866e822f34e6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3618ed4426746cf" /><Relationship Type="http://schemas.openxmlformats.org/officeDocument/2006/relationships/notesMaster" Target="/ppt/notesMasters/notesMaster1.xml" Id="R38a91a776b96419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4456802ba6e44a6" /><Relationship Type="http://schemas.openxmlformats.org/officeDocument/2006/relationships/notesMaster" Target="/ppt/notesMasters/notesMaster1.xml" Id="Raf3d750c3efc424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566acf473014607" /><Relationship Type="http://schemas.openxmlformats.org/officeDocument/2006/relationships/notesMaster" Target="/ppt/notesMasters/notesMaster1.xml" Id="R03beb9f03914481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5340eecb3ac49b3" /><Relationship Type="http://schemas.openxmlformats.org/officeDocument/2006/relationships/notesMaster" Target="/ppt/notesMasters/notesMaster1.xml" Id="R31ab48638e70434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8ae39edc55c438a" /><Relationship Type="http://schemas.openxmlformats.org/officeDocument/2006/relationships/notesMaster" Target="/ppt/notesMasters/notesMaster1.xml" Id="R7f6bb5f0f9ea452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8bdf951ec714e90" /><Relationship Type="http://schemas.openxmlformats.org/officeDocument/2006/relationships/notesMaster" Target="/ppt/notesMasters/notesMaster1.xml" Id="R97ee4e7622f542e2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db71bad3db34583" /><Relationship Type="http://schemas.openxmlformats.org/officeDocument/2006/relationships/notesMaster" Target="/ppt/notesMasters/notesMaster1.xml" Id="R8e19e7b469fb46b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5b9b55d34fd4417" /><Relationship Type="http://schemas.openxmlformats.org/officeDocument/2006/relationships/notesMaster" Target="/ppt/notesMasters/notesMaster1.xml" Id="R2695bbf3f9694df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2288d5a7d994edf" /><Relationship Type="http://schemas.openxmlformats.org/officeDocument/2006/relationships/notesMaster" Target="/ppt/notesMasters/notesMaster1.xml" Id="R3364663cd4d445c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d65babf4ee04d4d" /><Relationship Type="http://schemas.openxmlformats.org/officeDocument/2006/relationships/image" Target="/ppt/media/image.png" Id="R93f9d64b3e344398" /><Relationship Type="http://schemas.openxmlformats.org/officeDocument/2006/relationships/image" Target="/ppt/media/image2.png" Id="Rcbc152fed42e419c" /><Relationship Type="http://schemas.openxmlformats.org/officeDocument/2006/relationships/image" Target="/ppt/media/image.jpeg" Id="R96545614ecee40a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18041a72a9948a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3f9d64b3e34439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bc152fed42e419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545614ecee40a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8dda6b08a33473a" /><Relationship Type="http://schemas.openxmlformats.org/officeDocument/2006/relationships/slideLayout" Target="/ppt/slideLayouts/slideLayout1.xml" Id="R3d1d7148936145e0" /><Relationship Type="http://schemas.openxmlformats.org/officeDocument/2006/relationships/slideLayout" Target="/ppt/slideLayouts/slideLayout2.xml" Id="R7cd25cb2652b417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d1d7148936145e0"/>
    <p:sldLayoutId xmlns:r="http://schemas.openxmlformats.org/officeDocument/2006/relationships" id="2147483650" r:id="R7cd25cb2652b417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73a5dc7eac43d5" /><Relationship Type="http://schemas.openxmlformats.org/officeDocument/2006/relationships/notesSlide" Target="/ppt/notesSlides/notesSlide1.xml" Id="R73afb185071c448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538cfd5fd64b78" /><Relationship Type="http://schemas.openxmlformats.org/officeDocument/2006/relationships/notesSlide" Target="/ppt/notesSlides/notesSlide2.xml" Id="Ra16f0d412e324b4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f4c9413b914e44" /><Relationship Type="http://schemas.openxmlformats.org/officeDocument/2006/relationships/notesSlide" Target="/ppt/notesSlides/notesSlide3.xml" Id="Ra798934c4e69407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849186f4244d41" /><Relationship Type="http://schemas.openxmlformats.org/officeDocument/2006/relationships/notesSlide" Target="/ppt/notesSlides/notesSlide4.xml" Id="Reb5e96ff94694ec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cab1d6b633443b" /><Relationship Type="http://schemas.openxmlformats.org/officeDocument/2006/relationships/notesSlide" Target="/ppt/notesSlides/notesSlide5.xml" Id="R87df4394d3c146b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e5ad3cb04b44f0" /><Relationship Type="http://schemas.openxmlformats.org/officeDocument/2006/relationships/notesSlide" Target="/ppt/notesSlides/notesSlide6.xml" Id="R50686f95581441d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dab96357a843c5" /><Relationship Type="http://schemas.openxmlformats.org/officeDocument/2006/relationships/notesSlide" Target="/ppt/notesSlides/notesSlide7.xml" Id="R73cf397c6cd24c9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1a01eda2424976" /><Relationship Type="http://schemas.openxmlformats.org/officeDocument/2006/relationships/notesSlide" Target="/ppt/notesSlides/notesSlide8.xml" Id="R8ae12b3dca964ef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f18c46f72346de" /><Relationship Type="http://schemas.openxmlformats.org/officeDocument/2006/relationships/notesSlide" Target="/ppt/notesSlides/notesSlide9.xml" Id="Reb6d978bb5704a3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2fda633914b4b4a" /><Relationship Type="http://schemas.openxmlformats.org/officeDocument/2006/relationships/notesSlide" Target="/ppt/notesSlides/notesSlide10.xml" Id="R6a4bdd02c5df417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1dea47f1a344d8" /><Relationship Type="http://schemas.openxmlformats.org/officeDocument/2006/relationships/notesSlide" Target="/ppt/notesSlides/notesSlide11.xml" Id="Rcaeeb6b7f48d41d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c0fd1821a64ddd" /><Relationship Type="http://schemas.openxmlformats.org/officeDocument/2006/relationships/notesSlide" Target="/ppt/notesSlides/notesSlide12.xml" Id="R3567da7a5a84498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4116a5dfc44ea3" /><Relationship Type="http://schemas.openxmlformats.org/officeDocument/2006/relationships/notesSlide" Target="/ppt/notesSlides/notesSlide13.xml" Id="R50d92c6375a147b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f8f10140fa45da" /><Relationship Type="http://schemas.openxmlformats.org/officeDocument/2006/relationships/notesSlide" Target="/ppt/notesSlides/notesSlide14.xml" Id="R6cd1aba3b7094aa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38d751883640e0" /><Relationship Type="http://schemas.openxmlformats.org/officeDocument/2006/relationships/notesSlide" Target="/ppt/notesSlides/notesSlide15.xml" Id="Rcd39ba3960964fc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1fa31876424dfa" /><Relationship Type="http://schemas.openxmlformats.org/officeDocument/2006/relationships/notesSlide" Target="/ppt/notesSlides/notesSlide16.xml" Id="Rf87877165a33441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94863f09d049d0" /><Relationship Type="http://schemas.openxmlformats.org/officeDocument/2006/relationships/notesSlide" Target="/ppt/notesSlides/notesSlide17.xml" Id="R7c12458349854ef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a2b858c11e54bea" /><Relationship Type="http://schemas.openxmlformats.org/officeDocument/2006/relationships/notesSlide" Target="/ppt/notesSlides/notesSlide18.xml" Id="R32ac1c8c5cbe45d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ceb434466342d2" /><Relationship Type="http://schemas.openxmlformats.org/officeDocument/2006/relationships/notesSlide" Target="/ppt/notesSlides/notesSlide19.xml" Id="R16638db50d97422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f93627d7df4c2d" /><Relationship Type="http://schemas.openxmlformats.org/officeDocument/2006/relationships/notesSlide" Target="/ppt/notesSlides/notesSlide20.xml" Id="R561589bbc2f34c1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50796dac834a67" /><Relationship Type="http://schemas.openxmlformats.org/officeDocument/2006/relationships/notesSlide" Target="/ppt/notesSlides/notesSlide21.xml" Id="Rcbfb9ef4f61c40ee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886a91787c4d62" /><Relationship Type="http://schemas.openxmlformats.org/officeDocument/2006/relationships/notesSlide" Target="/ppt/notesSlides/notesSlide22.xml" Id="Rcd49b8dc2a264af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Genesis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  |  Genesis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這事以後，耶和華在異象中有話對亞伯蘭說：「亞伯蘭，你不要懼怕！我是你的盾牌，必大大地賞賜你。」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these things the word of the LORD came unto Abram in a vision, saying, Fear not, Abram: I am thy shield, and thy exceeding great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15:2  |  Genesis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亞伯蘭說：「主耶和華啊，我既無子，你還賜我甚麼呢？並且要承受我家業的是大馬士革人以利以謝。」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Abram said, Lord GOD, what wilt thou give me, seeing I go childless, and the steward of my house is this Eliezer of Damascus?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15:3  |  Genesis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亞伯蘭又說：「你沒有給我兒子；那生在我家中的人就是我的後嗣。」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Abram said, Behold, to me thou hast given no seed: and, lo, one born in my house is mine heir.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15:4  |  Genesis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耶和華又有話對他說：「這人必不成為你的後嗣；你本身所生的才成為你的後嗣。」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And, behold, the word of the LORD came unto him, saying, This shall not be thine heir; but he that shall come forth out of thine own bowels shall be thine heir.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15:5  |  Genesis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於是領他走到外邊，說：「你向天觀看，數算眾星，能數得過來嗎？」又對他說：「你的後裔將要如此。」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brought him forth abroad, and said, Look now toward heaven, and tell the stars, if thou be able to number them: and he said unto him, So shall thy seed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15:6  |  Genesis 15:6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亞伯蘭信耶和華，耶和華就以此為他的義。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believed in the LORD; and he counted it to him for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15:7  |  Genesis 15:7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耶和華又對他說：「我是耶和華，曾領你出了迦勒底的吾珥，為要將這地賜你為業。」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him, I am the LORD that brought thee out of Ur of the Chaldees, to give thee this land to inherit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15:8  |  Genesis 15:8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亞伯蘭說：「主耶和華啊，我怎能知道必得這地為業呢？」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Lord GOD, whereby shall I know that I shall inherit it?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15:9  |  Genesis 15:9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他說：「你為我取一隻三年的母牛，一隻三年的母山羊，一隻三年的公綿羊，一隻斑鳩，一隻雛鴿。」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him, Take me an heifer of three years old, and a she goat of three years old, and a ram of three years old, and a turtledove, and a young pigeon.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15:10  |  Genesis 15:10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亞伯蘭就取了這些來，每樣劈開，分成兩半，一半對着一半地擺列，只有鳥沒有劈開。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took unto him all these, and divided them in the midst, and laid each piece one against another: but the birds divided he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15:11  |  Genesis 15:11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有鷙鳥下來，落在那死畜的肉上，亞伯蘭就把牠嚇飛了。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fowls came down upon the carcases, Abram drove them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15:12  |  Genesis 15:12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日頭正落的時候，亞伯蘭沉沉地睡了；忽然有驚人的大黑暗落在他身上。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the sun was going down, a deep sleep fell upon Abram; and, lo, an horror of great darkness fell upon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15:13  |  Genesis 15:13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耶和華對亞伯蘭說：「你要的確知道，你的後裔必寄居別人的地，又服事那地的人；那地的人要苦待他們四百年。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Abram, Know of a surety that thy seed shall be a stranger in a land that is not theirs, and shall serve them; and they shall afflict them four hundred years;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15:14  |  Genesis 15:14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並且他們所要服事的那國，我要懲罰，後來他們必帶着許多財物從那裏出來。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also that nation, whom they shall serve, will I judge: and afterward shall they come out with great substance.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15:15  |  Genesis 15:15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但你要享大壽數，平平安安地歸到你列祖那裏，被人埋葬。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go to thy fathers in peace; thou shalt be buried in a good old age.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15:16  |  Genesis 15:16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到了第四代，他們必回到此地，因為亞摩利人的罪孽還沒有滿盈。」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in the fourth generation they shall come hither again: for the iniquity of the Amorites is not yet full.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15:17  |  Genesis 15:17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日落天黑，不料有冒煙的爐並燒着的火把從那些肉塊中經過。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pass, that, when the sun went down, and it was dark, behold a smoking furnace, and a burning lamp that passed between those pieces.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15:18  |  Genesis 15:18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當那日，耶和華與亞伯蘭立約，說：「我已賜給你的後裔，從埃及河直到幼發拉底大河之地，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same day the LORD made a covenant with Abram, saying, Unto thy seed have I given this land, from the river of Egypt unto the great river, the river Euphrates: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15:19  |  Genesis 15:19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就是基尼人、基尼洗人、甲摩尼人、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Kenites, and the Kenizzites, and the Kadmonites,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15:20  |  Genesis 15:20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赫人、比利洗人、利乏音人、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Hittites, and the Perizzites, and the Rephaims,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創世記 15:21  |  Genesis 15:21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亞摩利人、迦南人、革迦撒人、耶布斯人之地。」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Amorites, and the Canaanites, and the Girgashites, and the Jebusites.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2026-08-26T09:57:05.9720000Z</dcterms:created>
  <dcterms:modified xsi:type="dcterms:W3CDTF">2026-08-26T09:57:05.9720000Z</dcterms:modified>
</coreProperties>
</file>