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a7497d85675b46b3" /><Relationship Type="http://schemas.openxmlformats.org/officeDocument/2006/relationships/extended-properties" Target="/docProps/app.xml" Id="R966734ca84aa4fb0" /><Relationship Type="http://schemas.openxmlformats.org/officeDocument/2006/relationships/officeDocument" Target="/ppt/presentation.xml" Id="Rf8681192d3fb4d4f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d5a28b7c9ad64c4c"/>
  </p:sldMasterIdLst>
  <p:notesMasterIdLst>
    <p:notesMasterId xmlns:r="http://schemas.openxmlformats.org/officeDocument/2006/relationships" r:id="Rfc6b866268f64b17"/>
  </p:notesMasterIdLst>
  <p:sldIdLst>
    <p:sldId xmlns:r="http://schemas.openxmlformats.org/officeDocument/2006/relationships" id="256" r:id="Rbb38a61e723f49db"/>
    <p:sldId xmlns:r="http://schemas.openxmlformats.org/officeDocument/2006/relationships" id="257" r:id="Rbb4481409e4b4865"/>
    <p:sldId xmlns:r="http://schemas.openxmlformats.org/officeDocument/2006/relationships" id="258" r:id="R91e4f69442054e09"/>
    <p:sldId xmlns:r="http://schemas.openxmlformats.org/officeDocument/2006/relationships" id="259" r:id="R5268d3ecea0a475b"/>
    <p:sldId xmlns:r="http://schemas.openxmlformats.org/officeDocument/2006/relationships" id="260" r:id="Rd246bc953e824c03"/>
    <p:sldId xmlns:r="http://schemas.openxmlformats.org/officeDocument/2006/relationships" id="261" r:id="R3c011e7a56434c32"/>
    <p:sldId xmlns:r="http://schemas.openxmlformats.org/officeDocument/2006/relationships" id="262" r:id="R0b64513f58364f6c"/>
    <p:sldId xmlns:r="http://schemas.openxmlformats.org/officeDocument/2006/relationships" id="263" r:id="R6a00d74e40874e86"/>
    <p:sldId xmlns:r="http://schemas.openxmlformats.org/officeDocument/2006/relationships" id="264" r:id="Rdfd3632537be4741"/>
    <p:sldId xmlns:r="http://schemas.openxmlformats.org/officeDocument/2006/relationships" id="265" r:id="R115e68c8e1464bb1"/>
    <p:sldId xmlns:r="http://schemas.openxmlformats.org/officeDocument/2006/relationships" id="266" r:id="Rc60f4bfa03854e09"/>
    <p:sldId xmlns:r="http://schemas.openxmlformats.org/officeDocument/2006/relationships" id="267" r:id="R557647e0ea4d428b"/>
    <p:sldId xmlns:r="http://schemas.openxmlformats.org/officeDocument/2006/relationships" id="268" r:id="Rd50019ef0dfb418f"/>
    <p:sldId xmlns:r="http://schemas.openxmlformats.org/officeDocument/2006/relationships" id="269" r:id="Rb37c2dfc15db4030"/>
    <p:sldId xmlns:r="http://schemas.openxmlformats.org/officeDocument/2006/relationships" id="270" r:id="Rd1766a7005364b24"/>
    <p:sldId xmlns:r="http://schemas.openxmlformats.org/officeDocument/2006/relationships" id="271" r:id="Rcbc0f4f3f5a44e33"/>
    <p:sldId xmlns:r="http://schemas.openxmlformats.org/officeDocument/2006/relationships" id="272" r:id="Racc1665b04db4d58"/>
    <p:sldId xmlns:r="http://schemas.openxmlformats.org/officeDocument/2006/relationships" id="273" r:id="Re4dd9babb5e24af1"/>
    <p:sldId xmlns:r="http://schemas.openxmlformats.org/officeDocument/2006/relationships" id="274" r:id="Rf86487a1e7c34cdd"/>
    <p:sldId xmlns:r="http://schemas.openxmlformats.org/officeDocument/2006/relationships" id="275" r:id="R7bcb62f1779442f4"/>
    <p:sldId xmlns:r="http://schemas.openxmlformats.org/officeDocument/2006/relationships" id="276" r:id="R156d2eecfe2f4809"/>
    <p:sldId xmlns:r="http://schemas.openxmlformats.org/officeDocument/2006/relationships" id="277" r:id="R5834b4f04b054ef6"/>
    <p:sldId xmlns:r="http://schemas.openxmlformats.org/officeDocument/2006/relationships" id="278" r:id="R7903acdb17e14237"/>
    <p:sldId xmlns:r="http://schemas.openxmlformats.org/officeDocument/2006/relationships" id="279" r:id="R99a67a7d43da44be"/>
    <p:sldId xmlns:r="http://schemas.openxmlformats.org/officeDocument/2006/relationships" id="280" r:id="Rd69311a68ed241fe"/>
    <p:sldId xmlns:r="http://schemas.openxmlformats.org/officeDocument/2006/relationships" id="281" r:id="Re541cd27d66d40b0"/>
    <p:sldId xmlns:r="http://schemas.openxmlformats.org/officeDocument/2006/relationships" id="282" r:id="Red8240803add4c12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df4c3b10b2da4f09" /><Relationship Type="http://schemas.openxmlformats.org/officeDocument/2006/relationships/slideMaster" Target="/ppt/slideMasters/slideMaster1.xml" Id="Rd5a28b7c9ad64c4c" /><Relationship Type="http://schemas.openxmlformats.org/officeDocument/2006/relationships/notesMaster" Target="/ppt/notesMasters/notesMaster1.xml" Id="Rfc6b866268f64b17" /><Relationship Type="http://schemas.openxmlformats.org/officeDocument/2006/relationships/presProps" Target="/ppt/presProps.xml" Id="Rb81fe38413ce4568" /><Relationship Type="http://schemas.openxmlformats.org/officeDocument/2006/relationships/tableStyles" Target="/ppt/tableStyles.xml" Id="R8f664d1943774b1e" /><Relationship Type="http://schemas.openxmlformats.org/officeDocument/2006/relationships/slide" Target="/ppt/slides/slide1.xml" Id="Rbb38a61e723f49db" /><Relationship Type="http://schemas.openxmlformats.org/officeDocument/2006/relationships/slide" Target="/ppt/slides/slide2.xml" Id="Rbb4481409e4b4865" /><Relationship Type="http://schemas.openxmlformats.org/officeDocument/2006/relationships/slide" Target="/ppt/slides/slide3.xml" Id="R91e4f69442054e09" /><Relationship Type="http://schemas.openxmlformats.org/officeDocument/2006/relationships/slide" Target="/ppt/slides/slide4.xml" Id="R5268d3ecea0a475b" /><Relationship Type="http://schemas.openxmlformats.org/officeDocument/2006/relationships/slide" Target="/ppt/slides/slide5.xml" Id="Rd246bc953e824c03" /><Relationship Type="http://schemas.openxmlformats.org/officeDocument/2006/relationships/slide" Target="/ppt/slides/slide6.xml" Id="R3c011e7a56434c32" /><Relationship Type="http://schemas.openxmlformats.org/officeDocument/2006/relationships/slide" Target="/ppt/slides/slide7.xml" Id="R0b64513f58364f6c" /><Relationship Type="http://schemas.openxmlformats.org/officeDocument/2006/relationships/slide" Target="/ppt/slides/slide8.xml" Id="R6a00d74e40874e86" /><Relationship Type="http://schemas.openxmlformats.org/officeDocument/2006/relationships/slide" Target="/ppt/slides/slide9.xml" Id="Rdfd3632537be4741" /><Relationship Type="http://schemas.openxmlformats.org/officeDocument/2006/relationships/slide" Target="/ppt/slides/slide10.xml" Id="R115e68c8e1464bb1" /><Relationship Type="http://schemas.openxmlformats.org/officeDocument/2006/relationships/slide" Target="/ppt/slides/slide11.xml" Id="Rc60f4bfa03854e09" /><Relationship Type="http://schemas.openxmlformats.org/officeDocument/2006/relationships/slide" Target="/ppt/slides/slide12.xml" Id="R557647e0ea4d428b" /><Relationship Type="http://schemas.openxmlformats.org/officeDocument/2006/relationships/slide" Target="/ppt/slides/slide13.xml" Id="Rd50019ef0dfb418f" /><Relationship Type="http://schemas.openxmlformats.org/officeDocument/2006/relationships/slide" Target="/ppt/slides/slide14.xml" Id="Rb37c2dfc15db4030" /><Relationship Type="http://schemas.openxmlformats.org/officeDocument/2006/relationships/slide" Target="/ppt/slides/slide15.xml" Id="Rd1766a7005364b24" /><Relationship Type="http://schemas.openxmlformats.org/officeDocument/2006/relationships/slide" Target="/ppt/slides/slide16.xml" Id="Rcbc0f4f3f5a44e33" /><Relationship Type="http://schemas.openxmlformats.org/officeDocument/2006/relationships/slide" Target="/ppt/slides/slide17.xml" Id="Racc1665b04db4d58" /><Relationship Type="http://schemas.openxmlformats.org/officeDocument/2006/relationships/slide" Target="/ppt/slides/slide18.xml" Id="Re4dd9babb5e24af1" /><Relationship Type="http://schemas.openxmlformats.org/officeDocument/2006/relationships/slide" Target="/ppt/slides/slide19.xml" Id="Rf86487a1e7c34cdd" /><Relationship Type="http://schemas.openxmlformats.org/officeDocument/2006/relationships/slide" Target="/ppt/slides/slide20.xml" Id="R7bcb62f1779442f4" /><Relationship Type="http://schemas.openxmlformats.org/officeDocument/2006/relationships/slide" Target="/ppt/slides/slide21.xml" Id="R156d2eecfe2f4809" /><Relationship Type="http://schemas.openxmlformats.org/officeDocument/2006/relationships/slide" Target="/ppt/slides/slide22.xml" Id="R5834b4f04b054ef6" /><Relationship Type="http://schemas.openxmlformats.org/officeDocument/2006/relationships/slide" Target="/ppt/slides/slide23.xml" Id="R7903acdb17e14237" /><Relationship Type="http://schemas.openxmlformats.org/officeDocument/2006/relationships/slide" Target="/ppt/slides/slide24.xml" Id="R99a67a7d43da44be" /><Relationship Type="http://schemas.openxmlformats.org/officeDocument/2006/relationships/slide" Target="/ppt/slides/slide25.xml" Id="Rd69311a68ed241fe" /><Relationship Type="http://schemas.openxmlformats.org/officeDocument/2006/relationships/slide" Target="/ppt/slides/slide26.xml" Id="Re541cd27d66d40b0" /><Relationship Type="http://schemas.openxmlformats.org/officeDocument/2006/relationships/slide" Target="/ppt/slides/slide27.xml" Id="Red8240803add4c12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0d1bbe02199e4101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e68aa4d63d9648d9" /><Relationship Type="http://schemas.openxmlformats.org/officeDocument/2006/relationships/notesMaster" Target="/ppt/notesMasters/notesMaster1.xml" Id="R24270772841140f3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dac55072d64141aa" /><Relationship Type="http://schemas.openxmlformats.org/officeDocument/2006/relationships/notesMaster" Target="/ppt/notesMasters/notesMaster1.xml" Id="R7fd392176e5b4ace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9434c96b90b54aff" /><Relationship Type="http://schemas.openxmlformats.org/officeDocument/2006/relationships/notesMaster" Target="/ppt/notesMasters/notesMaster1.xml" Id="R0de0dbb21a5c4f55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f44133cb777c43ec" /><Relationship Type="http://schemas.openxmlformats.org/officeDocument/2006/relationships/notesMaster" Target="/ppt/notesMasters/notesMaster1.xml" Id="Rc00aef1d327c4ae8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da6277e5646c4fa4" /><Relationship Type="http://schemas.openxmlformats.org/officeDocument/2006/relationships/notesMaster" Target="/ppt/notesMasters/notesMaster1.xml" Id="R414a4d6ea36a4ebb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fc8c2f9d5b1749da" /><Relationship Type="http://schemas.openxmlformats.org/officeDocument/2006/relationships/notesMaster" Target="/ppt/notesMasters/notesMaster1.xml" Id="R9ff9f03dd7dd4e22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d5baa8d7867c462d" /><Relationship Type="http://schemas.openxmlformats.org/officeDocument/2006/relationships/notesMaster" Target="/ppt/notesMasters/notesMaster1.xml" Id="R743a6c27d51a44af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ca1c900307044a45" /><Relationship Type="http://schemas.openxmlformats.org/officeDocument/2006/relationships/notesMaster" Target="/ppt/notesMasters/notesMaster1.xml" Id="R13428b3334074afc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91416c565be447d6" /><Relationship Type="http://schemas.openxmlformats.org/officeDocument/2006/relationships/notesMaster" Target="/ppt/notesMasters/notesMaster1.xml" Id="R79efc0e8b7484ab6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8ead9910aaf04bce" /><Relationship Type="http://schemas.openxmlformats.org/officeDocument/2006/relationships/notesMaster" Target="/ppt/notesMasters/notesMaster1.xml" Id="Rda79fb41a15a4f7f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ec128b82e8d1445e" /><Relationship Type="http://schemas.openxmlformats.org/officeDocument/2006/relationships/notesMaster" Target="/ppt/notesMasters/notesMaster1.xml" Id="R92ab1a08b98f472e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60c8f128297b48a0" /><Relationship Type="http://schemas.openxmlformats.org/officeDocument/2006/relationships/notesMaster" Target="/ppt/notesMasters/notesMaster1.xml" Id="R6060a75f4a9646c1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8b795853a98c49bd" /><Relationship Type="http://schemas.openxmlformats.org/officeDocument/2006/relationships/notesMaster" Target="/ppt/notesMasters/notesMaster1.xml" Id="R9647ae5f65e14fc8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90d3dbaa82944735" /><Relationship Type="http://schemas.openxmlformats.org/officeDocument/2006/relationships/notesMaster" Target="/ppt/notesMasters/notesMaster1.xml" Id="Rc07e9103e4674a8b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02533b16362449a2" /><Relationship Type="http://schemas.openxmlformats.org/officeDocument/2006/relationships/notesMaster" Target="/ppt/notesMasters/notesMaster1.xml" Id="R35c485ef9ae44e89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dcfa95eb5aed43f8" /><Relationship Type="http://schemas.openxmlformats.org/officeDocument/2006/relationships/notesMaster" Target="/ppt/notesMasters/notesMaster1.xml" Id="R5cf109509e894ff5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aae5bd4f0ce94da4" /><Relationship Type="http://schemas.openxmlformats.org/officeDocument/2006/relationships/notesMaster" Target="/ppt/notesMasters/notesMaster1.xml" Id="R5059d6914b294ea1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a57bf2688144428a" /><Relationship Type="http://schemas.openxmlformats.org/officeDocument/2006/relationships/notesMaster" Target="/ppt/notesMasters/notesMaster1.xml" Id="R800c216f12e74f53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692d5c6cd0a94415" /><Relationship Type="http://schemas.openxmlformats.org/officeDocument/2006/relationships/notesMaster" Target="/ppt/notesMasters/notesMaster1.xml" Id="R5f2b7725ad1d4ca0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5eeb361266a34fec" /><Relationship Type="http://schemas.openxmlformats.org/officeDocument/2006/relationships/notesMaster" Target="/ppt/notesMasters/notesMaster1.xml" Id="R037df0d6b555405b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fd498c431809485c" /><Relationship Type="http://schemas.openxmlformats.org/officeDocument/2006/relationships/notesMaster" Target="/ppt/notesMasters/notesMaster1.xml" Id="R328b61ff441a48ce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800348efbf194267" /><Relationship Type="http://schemas.openxmlformats.org/officeDocument/2006/relationships/notesMaster" Target="/ppt/notesMasters/notesMaster1.xml" Id="R839a96182d154705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d821032c88444516" /><Relationship Type="http://schemas.openxmlformats.org/officeDocument/2006/relationships/notesMaster" Target="/ppt/notesMasters/notesMaster1.xml" Id="R68c5257a94ab488d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35028c049d4247ad" /><Relationship Type="http://schemas.openxmlformats.org/officeDocument/2006/relationships/notesMaster" Target="/ppt/notesMasters/notesMaster1.xml" Id="R11b358e2fb8d447e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bc489a569afc4d18" /><Relationship Type="http://schemas.openxmlformats.org/officeDocument/2006/relationships/notesMaster" Target="/ppt/notesMasters/notesMaster1.xml" Id="Rea44f51f169241f8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27715a9c3d794352" /><Relationship Type="http://schemas.openxmlformats.org/officeDocument/2006/relationships/notesMaster" Target="/ppt/notesMasters/notesMaster1.xml" Id="R4ffaa748412a4061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d14390eed5dd402d" /><Relationship Type="http://schemas.openxmlformats.org/officeDocument/2006/relationships/notesMaster" Target="/ppt/notesMasters/notesMaster1.xml" Id="R5dba9c1bf25b43fe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cda5c0bef2214836" /><Relationship Type="http://schemas.openxmlformats.org/officeDocument/2006/relationships/image" Target="/ppt/media/image.png" Id="R8a2d951d44da4c7d" /><Relationship Type="http://schemas.openxmlformats.org/officeDocument/2006/relationships/image" Target="/ppt/media/image2.png" Id="R6d9af6d255be44e0" /><Relationship Type="http://schemas.openxmlformats.org/officeDocument/2006/relationships/image" Target="/ppt/media/image.jpeg" Id="Ra07287959a264586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e870e1ddab154cdf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8a2d951d44da4c7d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6d9af6d255be44e0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07287959a264586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53c0c841e39b473d" /><Relationship Type="http://schemas.openxmlformats.org/officeDocument/2006/relationships/slideLayout" Target="/ppt/slideLayouts/slideLayout1.xml" Id="R920e4674860d4464" /><Relationship Type="http://schemas.openxmlformats.org/officeDocument/2006/relationships/slideLayout" Target="/ppt/slideLayouts/slideLayout2.xml" Id="Rb6a59b7d8f7743a7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920e4674860d4464"/>
    <p:sldLayoutId xmlns:r="http://schemas.openxmlformats.org/officeDocument/2006/relationships" id="2147483650" r:id="Rb6a59b7d8f7743a7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82505e571e74c9c" /><Relationship Type="http://schemas.openxmlformats.org/officeDocument/2006/relationships/notesSlide" Target="/ppt/notesSlides/notesSlide1.xml" Id="Rfdfda0347a1947f5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73b8e6a514e4147" /><Relationship Type="http://schemas.openxmlformats.org/officeDocument/2006/relationships/notesSlide" Target="/ppt/notesSlides/notesSlide2.xml" Id="Rb6f74ece81884deb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0d42b1054804c66" /><Relationship Type="http://schemas.openxmlformats.org/officeDocument/2006/relationships/notesSlide" Target="/ppt/notesSlides/notesSlide3.xml" Id="R02748ea113bd4b3b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93b197461b54d1d" /><Relationship Type="http://schemas.openxmlformats.org/officeDocument/2006/relationships/notesSlide" Target="/ppt/notesSlides/notesSlide4.xml" Id="R88fa1c10cf034526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c50e03e74da4784" /><Relationship Type="http://schemas.openxmlformats.org/officeDocument/2006/relationships/notesSlide" Target="/ppt/notesSlides/notesSlide5.xml" Id="Ra93b97b564a1442d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e82c6c03fd34bb6" /><Relationship Type="http://schemas.openxmlformats.org/officeDocument/2006/relationships/notesSlide" Target="/ppt/notesSlides/notesSlide6.xml" Id="R59a64759ee724e5d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0b6f3fa0d1c4093" /><Relationship Type="http://schemas.openxmlformats.org/officeDocument/2006/relationships/notesSlide" Target="/ppt/notesSlides/notesSlide7.xml" Id="Re536a25c88c248db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7aacef1669b4759" /><Relationship Type="http://schemas.openxmlformats.org/officeDocument/2006/relationships/notesSlide" Target="/ppt/notesSlides/notesSlide8.xml" Id="Rb8282ba6624a4559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2db3a647ebe4499" /><Relationship Type="http://schemas.openxmlformats.org/officeDocument/2006/relationships/notesSlide" Target="/ppt/notesSlides/notesSlide9.xml" Id="R1c5a3a0ebba2401a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e7bc56a7f744a20" /><Relationship Type="http://schemas.openxmlformats.org/officeDocument/2006/relationships/notesSlide" Target="/ppt/notesSlides/notesSlide10.xml" Id="R4314292aff7a43d4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309abf4141042a7" /><Relationship Type="http://schemas.openxmlformats.org/officeDocument/2006/relationships/notesSlide" Target="/ppt/notesSlides/notesSlide11.xml" Id="R0b87b5a0941941ab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12dceda9d5d4c1b" /><Relationship Type="http://schemas.openxmlformats.org/officeDocument/2006/relationships/notesSlide" Target="/ppt/notesSlides/notesSlide12.xml" Id="Rffb71d9d1ba445a6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caf8cb0695d45c4" /><Relationship Type="http://schemas.openxmlformats.org/officeDocument/2006/relationships/notesSlide" Target="/ppt/notesSlides/notesSlide13.xml" Id="Rb8899da526744a51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b86e19aa3204bde" /><Relationship Type="http://schemas.openxmlformats.org/officeDocument/2006/relationships/notesSlide" Target="/ppt/notesSlides/notesSlide14.xml" Id="R141288a98cb74dbf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d67ea3dee874ab7" /><Relationship Type="http://schemas.openxmlformats.org/officeDocument/2006/relationships/notesSlide" Target="/ppt/notesSlides/notesSlide15.xml" Id="R73b5bf55838948a1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b011b4cb34f41d5" /><Relationship Type="http://schemas.openxmlformats.org/officeDocument/2006/relationships/notesSlide" Target="/ppt/notesSlides/notesSlide16.xml" Id="Rea85a00824964fd4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17a318c9c3b46cf" /><Relationship Type="http://schemas.openxmlformats.org/officeDocument/2006/relationships/notesSlide" Target="/ppt/notesSlides/notesSlide17.xml" Id="R313d6d3855984ea4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b4e4658144a4f8c" /><Relationship Type="http://schemas.openxmlformats.org/officeDocument/2006/relationships/notesSlide" Target="/ppt/notesSlides/notesSlide18.xml" Id="R0b168a92a1484395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32c23ffec854329" /><Relationship Type="http://schemas.openxmlformats.org/officeDocument/2006/relationships/notesSlide" Target="/ppt/notesSlides/notesSlide19.xml" Id="Rbad33d89e5054302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b156d60e94e4437" /><Relationship Type="http://schemas.openxmlformats.org/officeDocument/2006/relationships/notesSlide" Target="/ppt/notesSlides/notesSlide20.xml" Id="Re611f7139c7a4da3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6762d22add146f9" /><Relationship Type="http://schemas.openxmlformats.org/officeDocument/2006/relationships/notesSlide" Target="/ppt/notesSlides/notesSlide21.xml" Id="R27d6988aedca4d42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5c79792eeab4502" /><Relationship Type="http://schemas.openxmlformats.org/officeDocument/2006/relationships/notesSlide" Target="/ppt/notesSlides/notesSlide22.xml" Id="R18eb933df00d4031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28d37ddaaa049af" /><Relationship Type="http://schemas.openxmlformats.org/officeDocument/2006/relationships/notesSlide" Target="/ppt/notesSlides/notesSlide23.xml" Id="R5345e048a3b2423e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199376bbd9645dd" /><Relationship Type="http://schemas.openxmlformats.org/officeDocument/2006/relationships/notesSlide" Target="/ppt/notesSlides/notesSlide24.xml" Id="R8dfcf10468154dbc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01305e987674b3d" /><Relationship Type="http://schemas.openxmlformats.org/officeDocument/2006/relationships/notesSlide" Target="/ppt/notesSlides/notesSlide25.xml" Id="Ra0ab35c9c60b418c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85519c40caa4e25" /><Relationship Type="http://schemas.openxmlformats.org/officeDocument/2006/relationships/notesSlide" Target="/ppt/notesSlides/notesSlide26.xml" Id="R05c9b78455934b79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af90ec66753437e" /><Relationship Type="http://schemas.openxmlformats.org/officeDocument/2006/relationships/notesSlide" Target="/ppt/notesSlides/notesSlide27.xml" Id="R748c6ed171584669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提摩太後書第2章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2 Timothy 2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提摩太後書 2:1  |  2 Timothy 2:1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我兒啊，你要在基督耶穌的恩典上剛強起來。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therefore, my son, be strong in the grace that is in Christ Jesus.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提摩太後書 2:2  |  2 Timothy 2:2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你在許多見證人面前聽見我所教訓的，也要交託那忠心能教導別人的人。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things that thou hast heard of me among many witnesses, the same commit thou to faithful men, who shall be able to teach others also.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提摩太後書 2:3  |  2 Timothy 2:3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你要和[我]同受苦難，好像基督耶穌的精兵。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therefore endure hardness, as a good soldier of Jesus Christ.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提摩太後書 2:4  |  2 Timothy 2:4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凡在軍中當兵的，不將世務纏身，好叫那招他當兵的人喜悅。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 man that warreth entangleth himself with the affairs of this life; that he may please him who hath chosen him to be a soldier.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提摩太後書 2:5  |  2 Timothy 2:5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人若在場上比武，非按規矩，就不能得冠冕。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if a man also strive for masteries, yet is he not crowned, except he strive lawfully.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提摩太後書 2:6  |  2 Timothy 2:6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勞力的農夫理當先得糧食。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husbandman that laboureth must be first partaker of the fruits.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提摩太後書 2:7  |  2 Timothy 2:7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我所說的話，你要思想，因為凡事主必給你聰明。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Consider what I say; and the Lord give thee understanding in all things.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提摩太後書 2:8  |  2 Timothy 2:8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你要記念耶穌基督乃是大衛的後裔，他從死裏復活，正合乎我所傳的福音。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Remember that Jesus Christ of the seed of David was raised from the dead according to my gospel: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提摩太後書 2:9  |  2 Timothy 2:9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我為這福音受苦難，甚至被捆綁，像犯人一樣。然而神的道卻不被捆綁。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 in I suffer trouble, as an evil doer, even unto bonds; but the word of God is not bound.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提摩太後書 2:10  |  2 Timothy 2:10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所以，我為選民凡事忍耐，叫他們也可以得着那在基督耶穌裏的救恩和永遠的榮耀。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I endure all things for the elect’s sakes, that they may also obtain the salvation which is in Christ Jesus with eternal glory.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提摩太後書 2:11  |  2 Timothy 2:11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有可信的話說： 我們若與基督同死，也必與他同活；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It is a faithful saying: For if we be dead with him, we shall also live with him: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提摩太後書 2:12  |  2 Timothy 2:12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我們若[能]忍耐，也必和他一同作王。 我們若不認他，他也必不認我們；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we suffer, we shall also reign with him: if we deny him, he also will deny us: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提摩太後書 2:13  |  2 Timothy 2:13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我們縱然失信，他仍是可信的， 因為他不能背乎自己。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we believe not, yet he abideth faithful: he can not deny himself.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提摩太後書 2:14  |  2 Timothy 2:14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你要使眾人回想這些事，在主面前囑咐他們：不可為言語爭辯；這是沒有益處的，只能敗壞聽見的人。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Of these things put them in remembrance, charging them before the Lord that they strive not about words to no profit, but to the subverting of the hearers.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提摩太後書 2:15  |  2 Timothy 2:15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你當竭力在神面前得蒙喜悅，作無愧的工人，按着正意分解真理的道。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Study to shew thyself approved unto God, a workman that needeth not to be ashamed, rightly dividing the word of truth.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提摩太後書 2:16  |  2 Timothy 2:16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但要遠避世俗的虛談，因為這等人必進到更不敬虔的地步。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shun profane and vain babblings: for they will increase unto more ungodliness.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提摩太後書 2:17  |  2 Timothy 2:17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他們的話如同毒瘡，越爛越大；其中有許米乃和腓理徒，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their word will eat as doth a canker: of whom is Hymenaeus and Philetus;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提摩太後書 2:18  |  2 Timothy 2:18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他們偏離了真道，說復活的事已過，就敗壞好些人的信心。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concerning the truth have erred, saying that the resurrection is past already; and overthrow the faith of some.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提摩太後書 2:19  |  2 Timothy 2:19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然而，神堅固的根基立住了；上面有這印記說：「主認識誰是他的人」；又說：「凡稱呼主名的人總要離開不義。」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Nevertheless the foundation of God standeth sure, having this seal, The Lord knoweth them that are his. And, Let every one that nameth the name of Christ depart from iniquity.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提摩太後書 2:20  |  2 Timothy 2:20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在大戶人家，不但有金器銀器，也有木器瓦器；有作為貴重的，有作為卑賤的。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in a great house there are not only vessels of gold and of silver, but also of wood and of earth; and some to honour, and some to dishonour.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提摩太後書 2:21  |  2 Timothy 2:21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人若自潔，脫離卑賤的事，就必作貴重的器皿，成為聖潔，合乎主用，預備行各樣的善事。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a man therefore purge himself from these, he shall be a vessel unto honour, sanctified, and meet for the master’s use, and prepared unto every good work.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提摩太後書 2:22  |  2 Timothy 2:22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你要逃避少年的私慾，同那清心禱告主的人追求公義、信德、仁愛、和平。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Flee also youthful lusts: but follow righteousness, faith, charity, peace, with them that call on the Lord out of a pure heart.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提摩太後書 2:23  |  2 Timothy 2:23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惟有那愚拙無學問的辯論，總要棄絕，因為知道這等事是起爭競的。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foolish and unlearned questions avoid, knowing that they do gender strifes.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提摩太後書 2:24  |  2 Timothy 2:24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然而主的僕人不可爭競，只要溫溫和和地待眾人，善於教導，存心忍耐，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servant of the Lord must not strive; but be gentle unto all men, apt to teach, patient,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提摩太後書 2:25  |  2 Timothy 2:25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用溫柔勸戒那抵擋的人；或者神給他們悔改的心，可以明白真道，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meekness instructing those that oppose themselves; if God peradventure will give them repentance to the acknowledging of the truth;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提摩太後書 2:26  |  2 Timothy 2:26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叫他們這已經被魔鬼任意擄去的，可以醒悟，脫離他的網羅。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that they may recover themselves out of the snare of the devil, who are taken captive by him at his will.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2026-08-26T14:54:55.9820000Z</dcterms:created>
  <dcterms:modified xsi:type="dcterms:W3CDTF">2026-08-26T14:54:55.9830000Z</dcterms:modified>
</coreProperties>
</file>